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4" r:id="rId6"/>
    <p:sldId id="263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safe to the Rock that is higher than I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W. O. Cushing (1876)</a:t>
            </a:r>
          </a:p>
          <a:p>
            <a:r>
              <a:rPr lang="en-GB" sz="2400" b="1" dirty="0" smtClean="0"/>
              <a:t>Tune: HIDING IN </a:t>
            </a:r>
            <a:r>
              <a:rPr lang="en-GB" sz="2400" b="1" dirty="0" smtClean="0"/>
              <a:t>THEE</a:t>
            </a:r>
          </a:p>
          <a:p>
            <a:r>
              <a:rPr lang="en-GB" sz="2400" b="1" dirty="0" smtClean="0"/>
              <a:t>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O safe to the Rock that is higher than I,</a:t>
            </a:r>
          </a:p>
          <a:p>
            <a:pPr marL="742950" indent="-742950"/>
            <a:r>
              <a:rPr lang="en-GB" dirty="0" smtClean="0"/>
              <a:t>My soul in its conflicts and sorrows would fly.</a:t>
            </a:r>
          </a:p>
          <a:p>
            <a:pPr marL="742950" indent="-742950"/>
            <a:r>
              <a:rPr lang="en-GB" dirty="0" smtClean="0"/>
              <a:t>So sinful, so weary, </a:t>
            </a:r>
            <a:r>
              <a:rPr lang="en-GB" dirty="0" err="1" smtClean="0"/>
              <a:t>Thine</a:t>
            </a:r>
            <a:r>
              <a:rPr lang="en-GB" dirty="0" smtClean="0"/>
              <a:t>, </a:t>
            </a:r>
            <a:r>
              <a:rPr lang="en-GB" dirty="0" err="1" smtClean="0"/>
              <a:t>Thine</a:t>
            </a:r>
            <a:r>
              <a:rPr lang="en-GB" dirty="0" smtClean="0"/>
              <a:t> would I be;</a:t>
            </a:r>
          </a:p>
          <a:p>
            <a:pPr marL="742950" indent="-742950"/>
            <a:r>
              <a:rPr lang="en-GB" dirty="0" smtClean="0"/>
              <a:t>Thou blest Rock of Ages, I'm hiding in Thee.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Hiding in Thee, Hiding in Thee,</a:t>
            </a:r>
          </a:p>
          <a:p>
            <a:r>
              <a:rPr lang="en-GB" dirty="0" smtClean="0"/>
              <a:t>Thou blest Rock of Ages, I'm hiding in Thee.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In the calm of the noontide, in sorrow's lone hour,</a:t>
            </a:r>
          </a:p>
          <a:p>
            <a:r>
              <a:rPr lang="en-GB" dirty="0" smtClean="0"/>
              <a:t>In times when temptation casts o'er me its power,</a:t>
            </a:r>
          </a:p>
          <a:p>
            <a:r>
              <a:rPr lang="en-GB" dirty="0" smtClean="0"/>
              <a:t>In the tempests of life, on its wide, heaving sea</a:t>
            </a:r>
          </a:p>
          <a:p>
            <a:r>
              <a:rPr lang="en-GB" dirty="0" smtClean="0"/>
              <a:t>Thou blest Rock of Ages, I'm hiding in Thee.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Hiding in Thee, Hiding in Thee,</a:t>
            </a:r>
          </a:p>
          <a:p>
            <a:r>
              <a:rPr lang="en-GB" dirty="0" smtClean="0"/>
              <a:t>Thou blest Rock of Ages, I'm hiding in Thee.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How oft in the conflict, when pressed by the foe,</a:t>
            </a:r>
          </a:p>
          <a:p>
            <a:r>
              <a:rPr lang="en-GB" dirty="0" smtClean="0"/>
              <a:t>I have fled to my Refuge and breathed out my woe.</a:t>
            </a:r>
          </a:p>
          <a:p>
            <a:r>
              <a:rPr lang="en-GB" dirty="0" smtClean="0"/>
              <a:t>How often when trials life sea billows roll</a:t>
            </a:r>
          </a:p>
          <a:p>
            <a:r>
              <a:rPr lang="en-GB" dirty="0" smtClean="0"/>
              <a:t>Have I hidden in Thee, O Thou Rock of my soul.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Hiding in Thee, Hiding in Thee,</a:t>
            </a:r>
          </a:p>
          <a:p>
            <a:r>
              <a:rPr lang="en-GB" dirty="0" smtClean="0"/>
              <a:t>Thou blest Rock of Ages, I'm hiding in Thee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229</Words>
  <Application>Microsoft Office PowerPoint</Application>
  <PresentationFormat>On-screen Show (16:9)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 safe to the Rock that is higher than I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609</cp:revision>
  <dcterms:created xsi:type="dcterms:W3CDTF">2015-12-30T21:15:25Z</dcterms:created>
  <dcterms:modified xsi:type="dcterms:W3CDTF">2016-01-15T18:51:02Z</dcterms:modified>
</cp:coreProperties>
</file>