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 say can you see, by the dawn's early light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Frances Scott Key, 1814</a:t>
            </a:r>
          </a:p>
          <a:p>
            <a:r>
              <a:rPr lang="en-GB" sz="2400" b="1" dirty="0" smtClean="0"/>
              <a:t>Music: The National Anthem </a:t>
            </a:r>
            <a:endParaRPr lang="en-GB" sz="2400" b="1" dirty="0" smtClean="0"/>
          </a:p>
          <a:p>
            <a:r>
              <a:rPr lang="en-GB" sz="2400" b="1" dirty="0" smtClean="0"/>
              <a:t>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/>
            <a:r>
              <a:rPr lang="en-GB" dirty="0" smtClean="0"/>
              <a:t>O say can you </a:t>
            </a:r>
            <a:r>
              <a:rPr lang="en-GB" dirty="0" smtClean="0"/>
              <a:t>see, by </a:t>
            </a:r>
            <a:r>
              <a:rPr lang="en-GB" dirty="0" smtClean="0"/>
              <a:t>the dawn's early light,</a:t>
            </a:r>
          </a:p>
          <a:p>
            <a:pPr marL="742950" indent="-742950"/>
            <a:r>
              <a:rPr lang="en-GB" dirty="0" smtClean="0"/>
              <a:t>what so proudly we </a:t>
            </a:r>
            <a:r>
              <a:rPr lang="en-GB" dirty="0" smtClean="0"/>
              <a:t>hailed at </a:t>
            </a:r>
            <a:r>
              <a:rPr lang="en-GB" dirty="0" smtClean="0"/>
              <a:t>the twilight's last gleaming,</a:t>
            </a:r>
          </a:p>
          <a:p>
            <a:pPr marL="742950" indent="-742950"/>
            <a:r>
              <a:rPr lang="en-GB" dirty="0" smtClean="0"/>
              <a:t>whose broad stripes and bright stars,</a:t>
            </a:r>
          </a:p>
          <a:p>
            <a:pPr marL="742950" indent="-742950"/>
            <a:r>
              <a:rPr lang="en-GB" dirty="0" smtClean="0"/>
              <a:t>through the perilous </a:t>
            </a:r>
            <a:r>
              <a:rPr lang="en-GB" dirty="0" err="1" smtClean="0"/>
              <a:t>fight,o'er</a:t>
            </a:r>
            <a:r>
              <a:rPr lang="en-GB" dirty="0" smtClean="0"/>
              <a:t> </a:t>
            </a:r>
            <a:r>
              <a:rPr lang="en-GB" dirty="0" smtClean="0"/>
              <a:t>the ramparts we watched,</a:t>
            </a:r>
          </a:p>
          <a:p>
            <a:pPr marL="742950" indent="-742950"/>
            <a:r>
              <a:rPr lang="en-GB" dirty="0" smtClean="0"/>
              <a:t>were so gallantly streaming?</a:t>
            </a:r>
          </a:p>
          <a:p>
            <a:pPr marL="742950" indent="-742950"/>
            <a:r>
              <a:rPr lang="en-GB" dirty="0" smtClean="0"/>
              <a:t>And the rocket's red glare</a:t>
            </a:r>
            <a:r>
              <a:rPr lang="en-GB" dirty="0" smtClean="0"/>
              <a:t>, the </a:t>
            </a:r>
            <a:r>
              <a:rPr lang="en-GB" dirty="0" smtClean="0"/>
              <a:t>bombs bursting in air,</a:t>
            </a:r>
          </a:p>
          <a:p>
            <a:pPr marL="742950" indent="-742950"/>
            <a:r>
              <a:rPr lang="en-GB" dirty="0" smtClean="0"/>
              <a:t>gave proof through the </a:t>
            </a:r>
            <a:r>
              <a:rPr lang="en-GB" dirty="0" smtClean="0"/>
              <a:t>night that </a:t>
            </a:r>
            <a:r>
              <a:rPr lang="en-GB" dirty="0" smtClean="0"/>
              <a:t>our flag was still there.</a:t>
            </a:r>
          </a:p>
          <a:p>
            <a:pPr marL="742950" indent="-742950"/>
            <a:r>
              <a:rPr lang="en-GB" dirty="0" smtClean="0"/>
              <a:t>O say does that star-spangled banner yet wave</a:t>
            </a:r>
          </a:p>
          <a:p>
            <a:pPr marL="742950" indent="-742950"/>
            <a:r>
              <a:rPr lang="en-GB" dirty="0" smtClean="0"/>
              <a:t>o'er the land of the </a:t>
            </a:r>
            <a:r>
              <a:rPr lang="en-GB" dirty="0" smtClean="0"/>
              <a:t>free and </a:t>
            </a:r>
            <a:r>
              <a:rPr lang="en-GB" dirty="0" smtClean="0"/>
              <a:t>the home of the brave?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 thus be it ever</a:t>
            </a:r>
            <a:r>
              <a:rPr lang="en-GB" dirty="0" smtClean="0"/>
              <a:t>, when </a:t>
            </a:r>
            <a:r>
              <a:rPr lang="en-GB" dirty="0" smtClean="0"/>
              <a:t>freemen shall </a:t>
            </a:r>
            <a:r>
              <a:rPr lang="en-GB" dirty="0" smtClean="0"/>
              <a:t>stand between </a:t>
            </a:r>
            <a:r>
              <a:rPr lang="en-GB" dirty="0" smtClean="0"/>
              <a:t>their loved </a:t>
            </a:r>
            <a:r>
              <a:rPr lang="en-GB" dirty="0" smtClean="0"/>
              <a:t>homes and </a:t>
            </a:r>
            <a:r>
              <a:rPr lang="en-GB" dirty="0" smtClean="0"/>
              <a:t>the war's desolation!</a:t>
            </a:r>
          </a:p>
          <a:p>
            <a:r>
              <a:rPr lang="en-GB" dirty="0" smtClean="0"/>
              <a:t>Blest with victory and </a:t>
            </a:r>
            <a:r>
              <a:rPr lang="en-GB" dirty="0" smtClean="0"/>
              <a:t>peace, may </a:t>
            </a:r>
            <a:r>
              <a:rPr lang="en-GB" dirty="0" smtClean="0"/>
              <a:t>the heaven-rescued land</a:t>
            </a:r>
          </a:p>
          <a:p>
            <a:r>
              <a:rPr lang="en-GB" dirty="0" smtClean="0"/>
              <a:t>praise the Power that hath </a:t>
            </a:r>
            <a:r>
              <a:rPr lang="en-GB" dirty="0" smtClean="0"/>
              <a:t>made and </a:t>
            </a:r>
            <a:r>
              <a:rPr lang="en-GB" dirty="0" smtClean="0"/>
              <a:t>preserved us a nation!</a:t>
            </a:r>
          </a:p>
          <a:p>
            <a:r>
              <a:rPr lang="en-GB" dirty="0" smtClean="0"/>
              <a:t>Then conquer we must</a:t>
            </a:r>
            <a:r>
              <a:rPr lang="en-GB" dirty="0" smtClean="0"/>
              <a:t>, when </a:t>
            </a:r>
            <a:r>
              <a:rPr lang="en-GB" dirty="0" smtClean="0"/>
              <a:t>our cause it is just,</a:t>
            </a:r>
          </a:p>
          <a:p>
            <a:r>
              <a:rPr lang="en-GB" dirty="0" smtClean="0"/>
              <a:t>and this be our motto</a:t>
            </a:r>
            <a:r>
              <a:rPr lang="en-GB" dirty="0" smtClean="0"/>
              <a:t>, "</a:t>
            </a:r>
            <a:r>
              <a:rPr lang="en-GB" dirty="0" smtClean="0"/>
              <a:t>In God we trust."</a:t>
            </a:r>
          </a:p>
          <a:p>
            <a:r>
              <a:rPr lang="en-GB" dirty="0" smtClean="0"/>
              <a:t>And the star-spangled </a:t>
            </a:r>
            <a:r>
              <a:rPr lang="en-GB" dirty="0" smtClean="0"/>
              <a:t>banner in </a:t>
            </a:r>
            <a:r>
              <a:rPr lang="en-GB" dirty="0" smtClean="0"/>
              <a:t>triumph shall wave</a:t>
            </a:r>
          </a:p>
          <a:p>
            <a:r>
              <a:rPr lang="en-GB" dirty="0" smtClean="0"/>
              <a:t>o'er the land of the </a:t>
            </a:r>
            <a:r>
              <a:rPr lang="en-GB" dirty="0" smtClean="0"/>
              <a:t>free and </a:t>
            </a:r>
            <a:r>
              <a:rPr lang="en-GB" dirty="0" smtClean="0"/>
              <a:t>the home of the brave! </a:t>
            </a:r>
            <a:r>
              <a:rPr lang="en-GB" dirty="0" smtClean="0"/>
              <a:t>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201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 say can you see, by the dawn's early light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611</cp:revision>
  <dcterms:created xsi:type="dcterms:W3CDTF">2015-12-30T21:15:25Z</dcterms:created>
  <dcterms:modified xsi:type="dcterms:W3CDTF">2016-01-15T18:53:52Z</dcterms:modified>
</cp:coreProperties>
</file>