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Sons and Daughters, Let Us Sing!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Jean </a:t>
            </a:r>
            <a:r>
              <a:rPr lang="en-GB" sz="2400" b="1" dirty="0" err="1" smtClean="0"/>
              <a:t>Tisserand</a:t>
            </a:r>
            <a:r>
              <a:rPr lang="en-GB" sz="2400" b="1" dirty="0" smtClean="0"/>
              <a:t> (?-1494). </a:t>
            </a:r>
          </a:p>
          <a:p>
            <a:r>
              <a:rPr lang="en-GB" sz="2400" b="1" dirty="0" smtClean="0"/>
              <a:t>Music: French melody.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this most holy day of days</a:t>
            </a:r>
          </a:p>
          <a:p>
            <a:r>
              <a:rPr lang="en-GB" dirty="0" smtClean="0"/>
              <a:t>Our hearts and voices, Lord, we raise</a:t>
            </a:r>
          </a:p>
          <a:p>
            <a:r>
              <a:rPr lang="en-GB" dirty="0" smtClean="0"/>
              <a:t>To Thee, in jubilee and praise.</a:t>
            </a:r>
          </a:p>
          <a:p>
            <a:r>
              <a:rPr lang="en-GB" dirty="0" smtClean="0"/>
              <a:t>Alleluia! Alleluia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sons and daughters, let us sing!</a:t>
            </a:r>
          </a:p>
          <a:p>
            <a:pPr marL="742950" indent="-742950"/>
            <a:r>
              <a:rPr lang="en-GB" dirty="0" smtClean="0"/>
              <a:t>The King of Heaven, the glorious King,</a:t>
            </a:r>
          </a:p>
          <a:p>
            <a:pPr marL="742950" indent="-742950"/>
            <a:r>
              <a:rPr lang="en-GB" dirty="0" smtClean="0"/>
              <a:t>Over death today rose triumphing.</a:t>
            </a:r>
          </a:p>
          <a:p>
            <a:pPr marL="742950" indent="-742950"/>
            <a:r>
              <a:rPr lang="en-GB" dirty="0" smtClean="0"/>
              <a:t>Alleluia! Alleluia!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That Easter morn, at break of day,</a:t>
            </a:r>
          </a:p>
          <a:p>
            <a:r>
              <a:rPr lang="en-GB" dirty="0" smtClean="0"/>
              <a:t>The faithful women went their way</a:t>
            </a:r>
          </a:p>
          <a:p>
            <a:r>
              <a:rPr lang="en-GB" dirty="0" smtClean="0"/>
              <a:t>To seek the tomb where Jesus lay.</a:t>
            </a:r>
          </a:p>
          <a:p>
            <a:r>
              <a:rPr lang="en-GB" dirty="0" smtClean="0"/>
              <a:t>Alleluia! 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angel clad in white they see,</a:t>
            </a:r>
          </a:p>
          <a:p>
            <a:r>
              <a:rPr lang="en-GB" dirty="0" smtClean="0"/>
              <a:t>Who sat, and </a:t>
            </a:r>
            <a:r>
              <a:rPr lang="en-GB" dirty="0" err="1" smtClean="0"/>
              <a:t>spake</a:t>
            </a:r>
            <a:r>
              <a:rPr lang="en-GB" dirty="0" smtClean="0"/>
              <a:t> unto the three,</a:t>
            </a:r>
          </a:p>
          <a:p>
            <a:r>
              <a:rPr lang="en-GB" dirty="0" smtClean="0"/>
              <a:t>"Your Lord doth go to Galilee."</a:t>
            </a:r>
          </a:p>
          <a:p>
            <a:r>
              <a:rPr lang="en-GB" dirty="0" smtClean="0"/>
              <a:t>Alleluia! Alleluia!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night </a:t>
            </a:r>
            <a:r>
              <a:rPr lang="en-GB" dirty="0" err="1" smtClean="0"/>
              <a:t>th'apostles</a:t>
            </a:r>
            <a:r>
              <a:rPr lang="en-GB" dirty="0" smtClean="0"/>
              <a:t> met in fear;</a:t>
            </a:r>
          </a:p>
          <a:p>
            <a:r>
              <a:rPr lang="en-GB" dirty="0" smtClean="0"/>
              <a:t>Amidst them came their Lord most dear,</a:t>
            </a:r>
          </a:p>
          <a:p>
            <a:r>
              <a:rPr lang="en-GB" dirty="0" smtClean="0"/>
              <a:t>And said, "My peace be on all here."</a:t>
            </a:r>
          </a:p>
          <a:p>
            <a:r>
              <a:rPr lang="en-GB" dirty="0" smtClean="0"/>
              <a:t>Alleluia! Alleluia!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Thomas first the tidings heard,</a:t>
            </a:r>
          </a:p>
          <a:p>
            <a:r>
              <a:rPr lang="en-GB" dirty="0" smtClean="0"/>
              <a:t>How they had seen the risen Lord,</a:t>
            </a:r>
          </a:p>
          <a:p>
            <a:r>
              <a:rPr lang="en-GB" dirty="0" smtClean="0"/>
              <a:t>He doubted the disciples' word.</a:t>
            </a:r>
          </a:p>
          <a:p>
            <a:r>
              <a:rPr lang="en-GB" dirty="0" smtClean="0"/>
              <a:t>Alleluia! Alleluia!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"My pierced side, O Thomas, see;</a:t>
            </a:r>
          </a:p>
          <a:p>
            <a:r>
              <a:rPr lang="en-GB" dirty="0" smtClean="0"/>
              <a:t>My hands, My feet, I show to thee;</a:t>
            </a:r>
          </a:p>
          <a:p>
            <a:r>
              <a:rPr lang="en-GB" dirty="0" smtClean="0"/>
              <a:t>Not faithless but believing be."</a:t>
            </a:r>
          </a:p>
          <a:p>
            <a:r>
              <a:rPr lang="en-GB" dirty="0" smtClean="0"/>
              <a:t>Alleluia! Alleluia!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longer Thomas then denied;</a:t>
            </a:r>
          </a:p>
          <a:p>
            <a:r>
              <a:rPr lang="en-GB" dirty="0" smtClean="0"/>
              <a:t>He saw the feet, the hands, the side;</a:t>
            </a:r>
          </a:p>
          <a:p>
            <a:r>
              <a:rPr lang="en-GB" dirty="0" smtClean="0"/>
              <a:t>"Thou art my Lord and God," he cried.</a:t>
            </a:r>
          </a:p>
          <a:p>
            <a:r>
              <a:rPr lang="en-GB" dirty="0" smtClean="0"/>
              <a:t>Alleluia! Alleluia!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blessed are they who have not seen,</a:t>
            </a:r>
          </a:p>
          <a:p>
            <a:r>
              <a:rPr lang="en-GB" dirty="0" smtClean="0"/>
              <a:t>And yet whose faith has constant been;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they</a:t>
            </a:r>
            <a:r>
              <a:rPr lang="en-GB" dirty="0" smtClean="0"/>
              <a:t> eternal life shall win.</a:t>
            </a:r>
          </a:p>
          <a:p>
            <a:r>
              <a:rPr lang="en-GB" dirty="0" smtClean="0"/>
              <a:t>Alleluia! Alleluia!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282</Words>
  <Application>Microsoft Office PowerPoint</Application>
  <PresentationFormat>On-screen Show (16:9)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 Sons and Daughters, Let Us Sing!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612</cp:revision>
  <dcterms:created xsi:type="dcterms:W3CDTF">2015-12-30T21:15:25Z</dcterms:created>
  <dcterms:modified xsi:type="dcterms:W3CDTF">2016-01-15T18:56:15Z</dcterms:modified>
</cp:coreProperties>
</file>