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0" r:id="rId9"/>
    <p:sldId id="265" r:id="rId10"/>
    <p:sldId id="262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to Be Like Thee!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Thomas Chisholm, 1897. </a:t>
            </a:r>
          </a:p>
          <a:p>
            <a:r>
              <a:rPr lang="en-GB" sz="2400" b="1" dirty="0" smtClean="0"/>
              <a:t>Music: William Kirkpatrick</a:t>
            </a:r>
            <a:r>
              <a:rPr lang="en-GB" sz="2400" b="1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to be like Thee! while I am pleading,</a:t>
            </a:r>
          </a:p>
          <a:p>
            <a:r>
              <a:rPr lang="en-GB" dirty="0" smtClean="0"/>
              <a:t>Pour out Thy Spirit, fill with Thy love;</a:t>
            </a:r>
          </a:p>
          <a:p>
            <a:r>
              <a:rPr lang="en-GB" dirty="0" smtClean="0"/>
              <a:t>Make me a temple meet for Thy dwelling,</a:t>
            </a:r>
          </a:p>
          <a:p>
            <a:r>
              <a:rPr lang="en-GB" dirty="0" smtClean="0"/>
              <a:t>Fit me for life and Heaven above.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to be like Thee! O to be like Thee,</a:t>
            </a:r>
          </a:p>
          <a:p>
            <a:r>
              <a:rPr lang="en-GB" dirty="0" smtClean="0"/>
              <a:t>Blessed Redeemer, pure as Thou art;</a:t>
            </a:r>
          </a:p>
          <a:p>
            <a:r>
              <a:rPr lang="en-GB" dirty="0" smtClean="0"/>
              <a:t>Come in Thy sweetness, come in Thy fullness;</a:t>
            </a:r>
          </a:p>
          <a:p>
            <a:r>
              <a:rPr lang="en-GB" dirty="0" smtClean="0"/>
              <a:t>Stamp </a:t>
            </a:r>
            <a:r>
              <a:rPr lang="en-GB" dirty="0" err="1" smtClean="0"/>
              <a:t>Thine</a:t>
            </a:r>
            <a:r>
              <a:rPr lang="en-GB" dirty="0" smtClean="0"/>
              <a:t> own image deep on my heart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to be like Thee! blessed Redeemer,</a:t>
            </a:r>
          </a:p>
          <a:p>
            <a:pPr marL="742950" indent="-742950"/>
            <a:r>
              <a:rPr lang="en-GB" dirty="0" smtClean="0"/>
              <a:t>This is my constant longing and prayer;</a:t>
            </a:r>
          </a:p>
          <a:p>
            <a:pPr marL="742950" indent="-742950"/>
            <a:r>
              <a:rPr lang="en-GB" dirty="0" smtClean="0"/>
              <a:t>Gladly I'll forfeit all of earth's treasures,</a:t>
            </a:r>
          </a:p>
          <a:p>
            <a:pPr marL="742950" indent="-742950"/>
            <a:r>
              <a:rPr lang="en-GB" dirty="0" smtClean="0"/>
              <a:t>Jesus, Thy perfect likeness to wear.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to be like Thee! O to be like Thee,</a:t>
            </a:r>
          </a:p>
          <a:p>
            <a:r>
              <a:rPr lang="en-GB" dirty="0" smtClean="0"/>
              <a:t>Blessed Redeemer, pure as Thou art;</a:t>
            </a:r>
          </a:p>
          <a:p>
            <a:r>
              <a:rPr lang="en-GB" dirty="0" smtClean="0"/>
              <a:t>Come in Thy sweetness, come in Thy fullness;</a:t>
            </a:r>
          </a:p>
          <a:p>
            <a:r>
              <a:rPr lang="en-GB" dirty="0" smtClean="0"/>
              <a:t>Stamp </a:t>
            </a:r>
            <a:r>
              <a:rPr lang="en-GB" dirty="0" err="1" smtClean="0"/>
              <a:t>Thine</a:t>
            </a:r>
            <a:r>
              <a:rPr lang="en-GB" dirty="0" smtClean="0"/>
              <a:t> own image deep on my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to be like Thee! full of compassion,</a:t>
            </a:r>
          </a:p>
          <a:p>
            <a:r>
              <a:rPr lang="en-GB" dirty="0" smtClean="0"/>
              <a:t>Loving, forgiving, tender and kind,</a:t>
            </a:r>
          </a:p>
          <a:p>
            <a:r>
              <a:rPr lang="en-GB" dirty="0" smtClean="0"/>
              <a:t>Helping the helpless, cheering the fainting,</a:t>
            </a:r>
          </a:p>
          <a:p>
            <a:r>
              <a:rPr lang="en-GB" dirty="0" smtClean="0"/>
              <a:t>Seeking the wandering sinner to find.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to be like Thee! O to be like Thee,</a:t>
            </a:r>
          </a:p>
          <a:p>
            <a:r>
              <a:rPr lang="en-GB" dirty="0" smtClean="0"/>
              <a:t>Blessed Redeemer, pure as Thou art;</a:t>
            </a:r>
          </a:p>
          <a:p>
            <a:r>
              <a:rPr lang="en-GB" dirty="0" smtClean="0"/>
              <a:t>Come in Thy sweetness, come in Thy fullness;</a:t>
            </a:r>
          </a:p>
          <a:p>
            <a:r>
              <a:rPr lang="en-GB" dirty="0" smtClean="0"/>
              <a:t>Stamp </a:t>
            </a:r>
            <a:r>
              <a:rPr lang="en-GB" dirty="0" err="1" smtClean="0"/>
              <a:t>Thine</a:t>
            </a:r>
            <a:r>
              <a:rPr lang="en-GB" dirty="0" smtClean="0"/>
              <a:t> own image deep on my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to be like Thee! lowly in spirit,</a:t>
            </a:r>
          </a:p>
          <a:p>
            <a:r>
              <a:rPr lang="en-GB" dirty="0" smtClean="0"/>
              <a:t>Holy and harmless, patient and brave;</a:t>
            </a:r>
          </a:p>
          <a:p>
            <a:r>
              <a:rPr lang="en-GB" dirty="0" smtClean="0"/>
              <a:t>Meekly enduring cruel reproaches,</a:t>
            </a:r>
          </a:p>
          <a:p>
            <a:r>
              <a:rPr lang="en-GB" dirty="0" smtClean="0"/>
              <a:t>Willing to suffer others to save.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to be like Thee! O to be like Thee,</a:t>
            </a:r>
          </a:p>
          <a:p>
            <a:r>
              <a:rPr lang="en-GB" dirty="0" smtClean="0"/>
              <a:t>Blessed Redeemer, pure as Thou art;</a:t>
            </a:r>
          </a:p>
          <a:p>
            <a:r>
              <a:rPr lang="en-GB" dirty="0" smtClean="0"/>
              <a:t>Come in Thy sweetness, come in Thy fullness;</a:t>
            </a:r>
          </a:p>
          <a:p>
            <a:r>
              <a:rPr lang="en-GB" dirty="0" smtClean="0"/>
              <a:t>Stamp </a:t>
            </a:r>
            <a:r>
              <a:rPr lang="en-GB" dirty="0" err="1" smtClean="0"/>
              <a:t>Thine</a:t>
            </a:r>
            <a:r>
              <a:rPr lang="en-GB" dirty="0" smtClean="0"/>
              <a:t> own image deep on my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to be like Thee! Lord, I am coming</a:t>
            </a:r>
          </a:p>
          <a:p>
            <a:r>
              <a:rPr lang="en-GB" dirty="0" smtClean="0"/>
              <a:t>Now to receive anointing divine;</a:t>
            </a:r>
          </a:p>
          <a:p>
            <a:r>
              <a:rPr lang="en-GB" dirty="0" smtClean="0"/>
              <a:t>All that I am and have I am bringing,</a:t>
            </a:r>
          </a:p>
          <a:p>
            <a:r>
              <a:rPr lang="en-GB" dirty="0" smtClean="0"/>
              <a:t>Lord, from this moment all shall be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to be like Thee! O to be like Thee,</a:t>
            </a:r>
          </a:p>
          <a:p>
            <a:r>
              <a:rPr lang="en-GB" dirty="0" smtClean="0"/>
              <a:t>Blessed Redeemer, pure as Thou art;</a:t>
            </a:r>
          </a:p>
          <a:p>
            <a:r>
              <a:rPr lang="en-GB" dirty="0" smtClean="0"/>
              <a:t>Come in Thy sweetness, come in Thy fullness;</a:t>
            </a:r>
          </a:p>
          <a:p>
            <a:r>
              <a:rPr lang="en-GB" dirty="0" smtClean="0"/>
              <a:t>Stamp </a:t>
            </a:r>
            <a:r>
              <a:rPr lang="en-GB" dirty="0" err="1" smtClean="0"/>
              <a:t>Thine</a:t>
            </a:r>
            <a:r>
              <a:rPr lang="en-GB" dirty="0" smtClean="0"/>
              <a:t> own image deep on my heart.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391</Words>
  <Application>Microsoft Office PowerPoint</Application>
  <PresentationFormat>On-screen Show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 to Be Like Thee!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617</cp:revision>
  <dcterms:created xsi:type="dcterms:W3CDTF">2015-12-30T21:15:25Z</dcterms:created>
  <dcterms:modified xsi:type="dcterms:W3CDTF">2016-01-15T19:00:19Z</dcterms:modified>
</cp:coreProperties>
</file>