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Valiant Hearts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Arkwright, 1917. </a:t>
            </a:r>
          </a:p>
          <a:p>
            <a:r>
              <a:rPr lang="en-GB" sz="2400" b="1" dirty="0" smtClean="0"/>
              <a:t>Music: Edward Hopkins, 1869.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valiant hearts who to your glory came</a:t>
            </a:r>
          </a:p>
          <a:p>
            <a:pPr marL="742950" indent="-742950"/>
            <a:r>
              <a:rPr lang="en-GB" dirty="0" smtClean="0"/>
              <a:t>Through dust of conflict and through battle flame;</a:t>
            </a:r>
          </a:p>
          <a:p>
            <a:pPr marL="742950" indent="-742950"/>
            <a:r>
              <a:rPr lang="en-GB" dirty="0" smtClean="0"/>
              <a:t>Tranquil you lie, your knightly virtue proved,</a:t>
            </a:r>
          </a:p>
          <a:p>
            <a:pPr marL="742950" indent="-742950"/>
            <a:r>
              <a:rPr lang="en-GB" dirty="0" smtClean="0"/>
              <a:t>Your memory hallowed in the land you loved.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Proudly you gathered, rank on rank, to war</a:t>
            </a:r>
          </a:p>
          <a:p>
            <a:r>
              <a:rPr lang="en-GB" dirty="0" smtClean="0"/>
              <a:t>As who had heard God's message from afar;</a:t>
            </a:r>
          </a:p>
          <a:p>
            <a:r>
              <a:rPr lang="en-GB" dirty="0" smtClean="0"/>
              <a:t>All you had hoped for, all you had, you gave,</a:t>
            </a:r>
          </a:p>
          <a:p>
            <a:r>
              <a:rPr lang="en-GB" dirty="0" smtClean="0"/>
              <a:t>To save mankind-yourselves you scorned to save.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Splendid you passed, the great surrender made;</a:t>
            </a:r>
          </a:p>
          <a:p>
            <a:r>
              <a:rPr lang="en-GB" dirty="0" smtClean="0"/>
              <a:t>Into the light that nevermore shall fade;</a:t>
            </a:r>
          </a:p>
          <a:p>
            <a:r>
              <a:rPr lang="en-GB" dirty="0" smtClean="0"/>
              <a:t>Deep your contentment in that blest abode,</a:t>
            </a:r>
          </a:p>
          <a:p>
            <a:r>
              <a:rPr lang="en-GB" dirty="0" smtClean="0"/>
              <a:t>Who wait the last clear trumpet call of God.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Long years ago, as earth lay dark and still,</a:t>
            </a:r>
          </a:p>
          <a:p>
            <a:r>
              <a:rPr lang="en-GB" dirty="0" smtClean="0"/>
              <a:t>Rose a loud cry upon a lonely hill,</a:t>
            </a:r>
          </a:p>
          <a:p>
            <a:r>
              <a:rPr lang="en-GB" dirty="0" smtClean="0"/>
              <a:t>While in the frailty of our human clay,</a:t>
            </a:r>
          </a:p>
          <a:p>
            <a:r>
              <a:rPr lang="en-GB" dirty="0" smtClean="0"/>
              <a:t>Christ, our Redeemer, passed the self same way.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Still stands His Cross from that dread hour to this,</a:t>
            </a:r>
          </a:p>
          <a:p>
            <a:r>
              <a:rPr lang="en-GB" dirty="0" smtClean="0"/>
              <a:t>Like some bright star above the dark abyss;</a:t>
            </a:r>
          </a:p>
          <a:p>
            <a:r>
              <a:rPr lang="en-GB" dirty="0" smtClean="0"/>
              <a:t>Still, through the veil, the Victor's pitying eyes</a:t>
            </a:r>
          </a:p>
          <a:p>
            <a:r>
              <a:rPr lang="en-GB" dirty="0" smtClean="0"/>
              <a:t>Look down to bless our lesser </a:t>
            </a:r>
            <a:r>
              <a:rPr lang="en-GB" dirty="0" err="1" smtClean="0"/>
              <a:t>Calvaries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were His servants, in His steps they trod,</a:t>
            </a:r>
          </a:p>
          <a:p>
            <a:r>
              <a:rPr lang="en-GB" dirty="0" smtClean="0"/>
              <a:t>Following through death the martyred Son of God:</a:t>
            </a:r>
          </a:p>
          <a:p>
            <a:r>
              <a:rPr lang="en-GB" dirty="0" smtClean="0"/>
              <a:t>Victor, He rose; victorious too shall rise</a:t>
            </a:r>
          </a:p>
          <a:p>
            <a:r>
              <a:rPr lang="en-GB" dirty="0" smtClean="0"/>
              <a:t>They who have drunk His cup of sacrifice.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risen Lord, O Shepherd of our dead,</a:t>
            </a:r>
          </a:p>
          <a:p>
            <a:r>
              <a:rPr lang="en-GB" dirty="0" smtClean="0"/>
              <a:t>Whose cross has bought them and Whose staff has led,</a:t>
            </a:r>
          </a:p>
          <a:p>
            <a:r>
              <a:rPr lang="en-GB" dirty="0" smtClean="0"/>
              <a:t>In glorious hope their proud and sorrowing land</a:t>
            </a:r>
          </a:p>
          <a:p>
            <a:r>
              <a:rPr lang="en-GB" dirty="0" smtClean="0"/>
              <a:t>Commits her children to Thy gracious hand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282</Words>
  <Application>Microsoft Office PowerPoint</Application>
  <PresentationFormat>On-screen Show (16:9)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 Valiant Hearts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619</cp:revision>
  <dcterms:created xsi:type="dcterms:W3CDTF">2015-12-30T21:15:25Z</dcterms:created>
  <dcterms:modified xsi:type="dcterms:W3CDTF">2016-01-15T19:02:52Z</dcterms:modified>
</cp:coreProperties>
</file>