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Of the Father's love begotten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Author: Aurelius Clemens </a:t>
            </a:r>
            <a:r>
              <a:rPr lang="en-GB" sz="2400" b="1" dirty="0" err="1" smtClean="0"/>
              <a:t>Prudentius</a:t>
            </a:r>
            <a:r>
              <a:rPr lang="en-GB" sz="2400" b="1" dirty="0" smtClean="0"/>
              <a:t>;</a:t>
            </a:r>
          </a:p>
          <a:p>
            <a:r>
              <a:rPr lang="en-GB" sz="2400" b="1" dirty="0" smtClean="0"/>
              <a:t>Translator: Henry W. Baker</a:t>
            </a:r>
            <a:r>
              <a:rPr lang="en-GB" sz="2400" b="1" dirty="0" smtClean="0"/>
              <a:t>; Translator</a:t>
            </a:r>
            <a:r>
              <a:rPr lang="en-GB" sz="2400" b="1" dirty="0" smtClean="0"/>
              <a:t>: J. M. Neale</a:t>
            </a:r>
          </a:p>
          <a:p>
            <a:r>
              <a:rPr lang="en-GB" sz="2400" b="1" dirty="0" smtClean="0"/>
              <a:t>Tune: DIVINUM MYSTERIUM, </a:t>
            </a:r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1. Of the Father’s love begotten, </a:t>
            </a:r>
          </a:p>
          <a:p>
            <a:pPr marL="742950" indent="-742950"/>
            <a:r>
              <a:rPr lang="en-GB" dirty="0" smtClean="0"/>
              <a:t>ere the worlds began to be,</a:t>
            </a:r>
          </a:p>
          <a:p>
            <a:pPr marL="742950" indent="-742950"/>
            <a:r>
              <a:rPr lang="en-GB" dirty="0" smtClean="0"/>
              <a:t>He is Alpha and Omega, </a:t>
            </a:r>
          </a:p>
          <a:p>
            <a:pPr marL="742950" indent="-742950"/>
            <a:r>
              <a:rPr lang="en-GB" dirty="0" smtClean="0"/>
              <a:t>He the source, the ending He,</a:t>
            </a:r>
          </a:p>
          <a:p>
            <a:pPr marL="742950" indent="-742950"/>
            <a:r>
              <a:rPr lang="en-GB" dirty="0" smtClean="0"/>
              <a:t>Of the things that are, that have been,</a:t>
            </a:r>
          </a:p>
          <a:p>
            <a:pPr marL="742950" indent="-742950"/>
            <a:r>
              <a:rPr lang="en-GB" dirty="0" smtClean="0"/>
              <a:t>And that future years shall see, </a:t>
            </a:r>
          </a:p>
          <a:p>
            <a:pPr marL="742950" indent="-742950"/>
            <a:r>
              <a:rPr lang="en-GB" dirty="0" smtClean="0"/>
              <a:t>evermore and evermore!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2. O that birth forever </a:t>
            </a:r>
            <a:r>
              <a:rPr lang="en-GB" dirty="0" err="1" smtClean="0"/>
              <a:t>blessèd</a:t>
            </a:r>
            <a:r>
              <a:rPr lang="en-GB" dirty="0" smtClean="0"/>
              <a:t>, </a:t>
            </a:r>
          </a:p>
          <a:p>
            <a:r>
              <a:rPr lang="en-GB" dirty="0" smtClean="0"/>
              <a:t>when the virgin, full of grace,</a:t>
            </a:r>
          </a:p>
          <a:p>
            <a:r>
              <a:rPr lang="en-GB" dirty="0" smtClean="0"/>
              <a:t>By the Holy Ghost conceiving, </a:t>
            </a:r>
          </a:p>
          <a:p>
            <a:r>
              <a:rPr lang="en-GB" dirty="0" smtClean="0"/>
              <a:t>bare the </a:t>
            </a:r>
            <a:r>
              <a:rPr lang="en-GB" dirty="0" err="1" smtClean="0"/>
              <a:t>Savior</a:t>
            </a:r>
            <a:r>
              <a:rPr lang="en-GB" dirty="0" smtClean="0"/>
              <a:t> of our race;</a:t>
            </a:r>
          </a:p>
          <a:p>
            <a:r>
              <a:rPr lang="en-GB" dirty="0" smtClean="0"/>
              <a:t>And the Babe, the world’s Redeemer,</a:t>
            </a:r>
          </a:p>
          <a:p>
            <a:r>
              <a:rPr lang="en-GB" dirty="0" smtClean="0"/>
              <a:t>First revealed His sacred face, </a:t>
            </a:r>
          </a:p>
          <a:p>
            <a:r>
              <a:rPr lang="en-GB" dirty="0" smtClean="0"/>
              <a:t>evermore and evermore!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3. This is He Whom seers in old time </a:t>
            </a:r>
          </a:p>
          <a:p>
            <a:r>
              <a:rPr lang="en-GB" dirty="0" smtClean="0"/>
              <a:t>chanted of with one accord;</a:t>
            </a:r>
          </a:p>
          <a:p>
            <a:r>
              <a:rPr lang="en-GB" dirty="0" smtClean="0"/>
              <a:t>Whom the voices of the prophets </a:t>
            </a:r>
          </a:p>
          <a:p>
            <a:r>
              <a:rPr lang="en-GB" dirty="0" smtClean="0"/>
              <a:t>promised in their faithful word;</a:t>
            </a:r>
          </a:p>
          <a:p>
            <a:r>
              <a:rPr lang="en-GB" dirty="0" smtClean="0"/>
              <a:t>Now He shines, the long expected,</a:t>
            </a:r>
          </a:p>
          <a:p>
            <a:r>
              <a:rPr lang="en-GB" dirty="0" smtClean="0"/>
              <a:t>Let creation praise its Lord, </a:t>
            </a:r>
          </a:p>
          <a:p>
            <a:r>
              <a:rPr lang="en-GB" dirty="0" smtClean="0"/>
              <a:t>evermore and evermore!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4. Let the heights of heaven adore him;</a:t>
            </a:r>
          </a:p>
          <a:p>
            <a:r>
              <a:rPr lang="en-GB" dirty="0" smtClean="0"/>
              <a:t>angel hosts, His praises sing;</a:t>
            </a:r>
          </a:p>
          <a:p>
            <a:r>
              <a:rPr lang="en-GB" dirty="0" smtClean="0"/>
              <a:t>Powers, dominions, bow before Him, </a:t>
            </a:r>
          </a:p>
          <a:p>
            <a:r>
              <a:rPr lang="en-GB" dirty="0" smtClean="0"/>
              <a:t>and extol our God and King!</a:t>
            </a:r>
          </a:p>
          <a:p>
            <a:r>
              <a:rPr lang="en-GB" dirty="0" smtClean="0"/>
              <a:t>Let no tongue on earth be silent,</a:t>
            </a:r>
          </a:p>
          <a:p>
            <a:r>
              <a:rPr lang="en-GB" dirty="0" smtClean="0"/>
              <a:t>Every voice in concert sing, </a:t>
            </a:r>
          </a:p>
          <a:p>
            <a:r>
              <a:rPr lang="en-GB" dirty="0" smtClean="0"/>
              <a:t>evermore and evermore!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5. Christ, to Thee with God the Father,</a:t>
            </a:r>
          </a:p>
          <a:p>
            <a:r>
              <a:rPr lang="en-GB" dirty="0" smtClean="0"/>
              <a:t>and, O Holy Ghost, to Thee,</a:t>
            </a:r>
          </a:p>
          <a:p>
            <a:r>
              <a:rPr lang="en-GB" dirty="0" smtClean="0"/>
              <a:t>Hymn and chant with high thanksgiving,</a:t>
            </a:r>
          </a:p>
          <a:p>
            <a:r>
              <a:rPr lang="en-GB" dirty="0" smtClean="0"/>
              <a:t>and unwearied praises be:</a:t>
            </a:r>
          </a:p>
          <a:p>
            <a:r>
              <a:rPr lang="en-GB" dirty="0" err="1" smtClean="0"/>
              <a:t>Honor</a:t>
            </a:r>
            <a:r>
              <a:rPr lang="en-GB" dirty="0" smtClean="0"/>
              <a:t>, glory, and dominion,</a:t>
            </a:r>
          </a:p>
          <a:p>
            <a:r>
              <a:rPr lang="en-GB" dirty="0" smtClean="0"/>
              <a:t>And eternal victory,</a:t>
            </a:r>
          </a:p>
          <a:p>
            <a:r>
              <a:rPr lang="en-GB" dirty="0" smtClean="0"/>
              <a:t>evermore and evermore!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6. Glory be to God the Father,</a:t>
            </a:r>
          </a:p>
          <a:p>
            <a:r>
              <a:rPr lang="en-GB" dirty="0" smtClean="0"/>
              <a:t>glory be to God the Son,</a:t>
            </a:r>
          </a:p>
          <a:p>
            <a:r>
              <a:rPr lang="en-GB" dirty="0" smtClean="0"/>
              <a:t>glory to the Holy Spirit,</a:t>
            </a:r>
          </a:p>
          <a:p>
            <a:r>
              <a:rPr lang="en-GB" dirty="0" smtClean="0"/>
              <a:t>persons three, yet Godhead one.</a:t>
            </a:r>
          </a:p>
          <a:p>
            <a:r>
              <a:rPr lang="en-GB" dirty="0" smtClean="0"/>
              <a:t>Glory be from all creation</a:t>
            </a:r>
          </a:p>
          <a:p>
            <a:r>
              <a:rPr lang="en-GB" dirty="0" smtClean="0"/>
              <a:t>while eternal ages run:</a:t>
            </a:r>
          </a:p>
          <a:p>
            <a:r>
              <a:rPr lang="en-GB" dirty="0" smtClean="0"/>
              <a:t>Evermore and evermore</a:t>
            </a:r>
            <a:r>
              <a:rPr lang="en-GB" dirty="0" smtClean="0"/>
              <a:t>. 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1695</TotalTime>
  <Words>315</Words>
  <Application>Microsoft Office PowerPoint</Application>
  <PresentationFormat>On-screen Show (16:9)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Of the Father's love begotten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625</cp:revision>
  <dcterms:created xsi:type="dcterms:W3CDTF">2015-12-30T21:15:25Z</dcterms:created>
  <dcterms:modified xsi:type="dcterms:W3CDTF">2016-01-15T19:17:09Z</dcterms:modified>
</cp:coreProperties>
</file>