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7" r:id="rId8"/>
    <p:sldId id="271" r:id="rId9"/>
    <p:sldId id="262" r:id="rId10"/>
    <p:sldId id="272" r:id="rId11"/>
    <p:sldId id="268" r:id="rId12"/>
    <p:sldId id="27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Old Time Religion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 and Music: Anonymous;</a:t>
            </a:r>
          </a:p>
          <a:p>
            <a:r>
              <a:rPr lang="en-GB" sz="2400" b="1" dirty="0" smtClean="0"/>
              <a:t>first published by Charlie Tillman</a:t>
            </a:r>
            <a:r>
              <a:rPr lang="en-GB" sz="2400" b="1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</a:t>
            </a:r>
            <a:r>
              <a:rPr lang="en-GB" dirty="0" smtClean="0"/>
              <a:t>the old time religion,</a:t>
            </a:r>
          </a:p>
          <a:p>
            <a:pPr marL="742950" indent="-742950"/>
            <a:r>
              <a:rPr lang="en-GB" dirty="0" smtClean="0"/>
              <a:t>[or Give me that old time religion]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will take us all to heaven.</a:t>
            </a:r>
          </a:p>
          <a:p>
            <a:r>
              <a:rPr lang="en-GB" dirty="0" smtClean="0"/>
              <a:t>It will take us all to heaven.</a:t>
            </a:r>
          </a:p>
          <a:p>
            <a:r>
              <a:rPr lang="en-GB" dirty="0" smtClean="0"/>
              <a:t>It will take us all to heaven.</a:t>
            </a:r>
          </a:p>
          <a:p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</a:t>
            </a:r>
            <a:r>
              <a:rPr lang="en-GB" dirty="0" smtClean="0"/>
              <a:t>the old time religion,</a:t>
            </a:r>
          </a:p>
          <a:p>
            <a:pPr marL="742950" indent="-742950"/>
            <a:r>
              <a:rPr lang="en-GB" dirty="0" smtClean="0"/>
              <a:t>[or Give me that old time religion]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smtClean="0"/>
              <a:t>And it's good enough for me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</a:t>
            </a:r>
            <a:r>
              <a:rPr lang="en-GB" dirty="0" smtClean="0"/>
              <a:t>the old time religion,</a:t>
            </a:r>
          </a:p>
          <a:p>
            <a:pPr marL="742950" indent="-742950"/>
            <a:r>
              <a:rPr lang="en-GB" dirty="0" smtClean="0"/>
              <a:t>[or Give me that old time religion]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</a:t>
            </a:r>
            <a:r>
              <a:rPr lang="en-GB" dirty="0" smtClean="0"/>
              <a:t>was good for our mothers.</a:t>
            </a:r>
          </a:p>
          <a:p>
            <a:r>
              <a:rPr lang="en-GB" dirty="0" smtClean="0"/>
              <a:t>It was good for our mothers.</a:t>
            </a:r>
          </a:p>
          <a:p>
            <a:r>
              <a:rPr lang="en-GB" dirty="0" smtClean="0"/>
              <a:t>It was good for our mothers.</a:t>
            </a:r>
          </a:p>
          <a:p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</a:t>
            </a:r>
            <a:r>
              <a:rPr lang="en-GB" dirty="0" smtClean="0"/>
              <a:t>the old time religion,</a:t>
            </a:r>
          </a:p>
          <a:p>
            <a:pPr marL="742950" indent="-742950"/>
            <a:r>
              <a:rPr lang="en-GB" dirty="0" smtClean="0"/>
              <a:t>[or Give me that old time religion]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Makes me love everybody.</a:t>
            </a:r>
          </a:p>
          <a:p>
            <a:r>
              <a:rPr lang="en-GB" dirty="0" smtClean="0"/>
              <a:t>Makes me love everybody.</a:t>
            </a:r>
          </a:p>
          <a:p>
            <a:r>
              <a:rPr lang="en-GB" dirty="0" smtClean="0"/>
              <a:t>Makes me love everybody.</a:t>
            </a:r>
          </a:p>
          <a:p>
            <a:r>
              <a:rPr lang="en-GB" dirty="0" smtClean="0"/>
              <a:t>And it's good enough for 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</a:t>
            </a:r>
            <a:r>
              <a:rPr lang="en-GB" dirty="0" smtClean="0"/>
              <a:t>the old time religion,</a:t>
            </a:r>
          </a:p>
          <a:p>
            <a:pPr marL="742950" indent="-742950"/>
            <a:r>
              <a:rPr lang="en-GB" dirty="0" smtClean="0"/>
              <a:t>[or Give me that old time religion]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has saved our fathers.</a:t>
            </a:r>
          </a:p>
          <a:p>
            <a:r>
              <a:rPr lang="en-GB" dirty="0" smtClean="0"/>
              <a:t>It has saved our fathers.</a:t>
            </a:r>
          </a:p>
          <a:p>
            <a:r>
              <a:rPr lang="en-GB" dirty="0" smtClean="0"/>
              <a:t>It has saved our fathers.</a:t>
            </a:r>
          </a:p>
          <a:p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</a:t>
            </a:r>
            <a:r>
              <a:rPr lang="en-GB" dirty="0" smtClean="0"/>
              <a:t>the old time religion,</a:t>
            </a:r>
          </a:p>
          <a:p>
            <a:pPr marL="742950" indent="-742950"/>
            <a:r>
              <a:rPr lang="en-GB" dirty="0" smtClean="0"/>
              <a:t>[or Give me that old time religion]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the old time religion,</a:t>
            </a:r>
          </a:p>
          <a:p>
            <a:pPr marL="742950" indent="-742950"/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will do when I am dying.</a:t>
            </a:r>
          </a:p>
          <a:p>
            <a:r>
              <a:rPr lang="en-GB" dirty="0" smtClean="0"/>
              <a:t>It will do when I am dying.</a:t>
            </a:r>
          </a:p>
          <a:p>
            <a:r>
              <a:rPr lang="en-GB" dirty="0" smtClean="0"/>
              <a:t>It will do when I am dying.</a:t>
            </a:r>
          </a:p>
          <a:p>
            <a:r>
              <a:rPr lang="en-GB" dirty="0" smtClean="0"/>
              <a:t>And it's good enough for me.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364</Words>
  <Application>Microsoft Office PowerPoint</Application>
  <PresentationFormat>On-screen Show (16:9)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Old Time Religion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627</cp:revision>
  <dcterms:created xsi:type="dcterms:W3CDTF">2015-12-30T21:15:25Z</dcterms:created>
  <dcterms:modified xsi:type="dcterms:W3CDTF">2016-01-15T19:25:33Z</dcterms:modified>
</cp:coreProperties>
</file>