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Christ, the solid Rock, I </a:t>
            </a:r>
            <a:r>
              <a:rPr lang="en-GB" dirty="0" smtClean="0"/>
              <a:t>stand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My Hope is Built on Nothing Less)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Text: 1 Timothy 1:1</a:t>
            </a:r>
          </a:p>
          <a:p>
            <a:r>
              <a:rPr lang="en-GB" sz="2400" b="1" dirty="0" smtClean="0"/>
              <a:t>Author: Edward Mote, c. 1834, cento</a:t>
            </a:r>
          </a:p>
          <a:p>
            <a:r>
              <a:rPr lang="en-GB" sz="2400" b="1" dirty="0" smtClean="0"/>
              <a:t>Composer: John </a:t>
            </a:r>
            <a:r>
              <a:rPr lang="en-GB" sz="2400" b="1" dirty="0" err="1" smtClean="0"/>
              <a:t>Stainer</a:t>
            </a:r>
            <a:r>
              <a:rPr lang="en-GB" sz="2400" b="1" dirty="0" smtClean="0"/>
              <a:t>, 1873, arr.</a:t>
            </a:r>
          </a:p>
          <a:p>
            <a:r>
              <a:rPr lang="en-GB" sz="2400" b="1" dirty="0" smtClean="0"/>
              <a:t>Tune: "</a:t>
            </a:r>
            <a:r>
              <a:rPr lang="en-GB" sz="2400" b="1" dirty="0" err="1" smtClean="0"/>
              <a:t>Magdalen</a:t>
            </a:r>
            <a:r>
              <a:rPr lang="en-GB" sz="2400" b="1" dirty="0" smtClean="0"/>
              <a:t>".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My hope is built on nothing less</a:t>
            </a:r>
          </a:p>
          <a:p>
            <a:pPr marL="742950" indent="-742950"/>
            <a:r>
              <a:rPr lang="en-GB" dirty="0" smtClean="0"/>
              <a:t>Than Jesus' blood and righteousness;</a:t>
            </a:r>
          </a:p>
          <a:p>
            <a:pPr marL="742950" indent="-742950"/>
            <a:r>
              <a:rPr lang="en-GB" dirty="0" smtClean="0"/>
              <a:t>I dare not trust the sweetest frame,</a:t>
            </a:r>
          </a:p>
          <a:p>
            <a:pPr marL="742950" indent="-742950"/>
            <a:r>
              <a:rPr lang="en-GB" dirty="0" smtClean="0"/>
              <a:t>But wholly lean on Jesus' name.</a:t>
            </a:r>
          </a:p>
          <a:p>
            <a:pPr marL="742950" indent="-742950"/>
            <a:r>
              <a:rPr lang="en-GB" dirty="0" smtClean="0"/>
              <a:t>On Christ, the solid Rock, I stand;</a:t>
            </a:r>
          </a:p>
          <a:p>
            <a:pPr marL="742950" indent="-742950"/>
            <a:r>
              <a:rPr lang="en-GB" dirty="0" smtClean="0"/>
              <a:t>All other ground is sinking sand.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When darkness veils His lovely face,</a:t>
            </a:r>
          </a:p>
          <a:p>
            <a:r>
              <a:rPr lang="en-GB" dirty="0" smtClean="0"/>
              <a:t>I rest on His unchanging grace;</a:t>
            </a:r>
          </a:p>
          <a:p>
            <a:r>
              <a:rPr lang="en-GB" dirty="0" smtClean="0"/>
              <a:t>In every high and stormy gale</a:t>
            </a:r>
          </a:p>
          <a:p>
            <a:r>
              <a:rPr lang="en-GB" dirty="0" smtClean="0"/>
              <a:t>My anchor holds within the veil.</a:t>
            </a:r>
          </a:p>
          <a:p>
            <a:r>
              <a:rPr lang="en-GB" dirty="0" smtClean="0"/>
              <a:t>On Christ, the solid Rock, I stand;</a:t>
            </a:r>
          </a:p>
          <a:p>
            <a:r>
              <a:rPr lang="en-GB" dirty="0" smtClean="0"/>
              <a:t>All other ground is sinking sand.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3. His oath, His covenant, and blood</a:t>
            </a:r>
          </a:p>
          <a:p>
            <a:pPr marL="742950" indent="-742950"/>
            <a:r>
              <a:rPr lang="en-GB" dirty="0" smtClean="0"/>
              <a:t>Support me in the whelming flood;</a:t>
            </a:r>
          </a:p>
          <a:p>
            <a:pPr marL="742950" indent="-742950"/>
            <a:r>
              <a:rPr lang="en-GB" dirty="0" smtClean="0"/>
              <a:t>When every earthly prop gives way,</a:t>
            </a:r>
          </a:p>
          <a:p>
            <a:pPr marL="742950" indent="-742950"/>
            <a:r>
              <a:rPr lang="en-GB" dirty="0" smtClean="0"/>
              <a:t>He then is all my Hope and Stay.</a:t>
            </a:r>
          </a:p>
          <a:p>
            <a:pPr marL="742950" indent="-742950"/>
            <a:r>
              <a:rPr lang="en-GB" dirty="0" smtClean="0"/>
              <a:t>On Christ, the solid Rock, I stand;</a:t>
            </a:r>
          </a:p>
          <a:p>
            <a:pPr marL="742950" indent="-742950"/>
            <a:r>
              <a:rPr lang="en-GB" dirty="0" smtClean="0"/>
              <a:t>All other ground is sinking sand.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When He shall come with trumpet sound,</a:t>
            </a:r>
          </a:p>
          <a:p>
            <a:r>
              <a:rPr lang="en-GB" dirty="0" smtClean="0"/>
              <a:t>Oh, may I then in Him be found,</a:t>
            </a:r>
          </a:p>
          <a:p>
            <a:r>
              <a:rPr lang="en-GB" dirty="0" smtClean="0"/>
              <a:t>Clothed in His righteousness alone,</a:t>
            </a:r>
          </a:p>
          <a:p>
            <a:r>
              <a:rPr lang="en-GB" dirty="0" smtClean="0"/>
              <a:t>Faultless to stand before the throne!</a:t>
            </a:r>
          </a:p>
          <a:p>
            <a:r>
              <a:rPr lang="en-GB" dirty="0" smtClean="0"/>
              <a:t>On Christ, the solid Rock, I stand;</a:t>
            </a:r>
          </a:p>
          <a:p>
            <a:r>
              <a:rPr lang="en-GB" dirty="0" smtClean="0"/>
              <a:t>All other ground is sinking sand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235</Words>
  <Application>Microsoft Office PowerPoint</Application>
  <PresentationFormat>On-screen Show (16:9)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 Christ, the solid Rock, I stand (My Hope is Built on Nothing Less)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629</cp:revision>
  <dcterms:created xsi:type="dcterms:W3CDTF">2015-12-30T21:15:25Z</dcterms:created>
  <dcterms:modified xsi:type="dcterms:W3CDTF">2016-01-15T19:27:57Z</dcterms:modified>
</cp:coreProperties>
</file>