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3" r:id="rId6"/>
    <p:sldId id="259" r:id="rId7"/>
    <p:sldId id="274" r:id="rId8"/>
    <p:sldId id="270" r:id="rId9"/>
    <p:sldId id="275" r:id="rId10"/>
    <p:sldId id="271" r:id="rId11"/>
    <p:sldId id="276" r:id="rId12"/>
    <p:sldId id="272" r:id="rId13"/>
    <p:sldId id="277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On Jordan's Stormy Banks I Stand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Samuel </a:t>
            </a:r>
            <a:r>
              <a:rPr lang="en-GB" sz="2400" b="1" dirty="0" err="1" smtClean="0"/>
              <a:t>Stennett</a:t>
            </a:r>
            <a:endParaRPr lang="en-GB" sz="2400" b="1" dirty="0" smtClean="0"/>
          </a:p>
          <a:p>
            <a:r>
              <a:rPr lang="en-GB" sz="2400" b="1" dirty="0" err="1" smtClean="0"/>
              <a:t>Scripture:Philippians</a:t>
            </a:r>
            <a:r>
              <a:rPr lang="en-GB" sz="2400" b="1" dirty="0" smtClean="0"/>
              <a:t> 1:21; Revelation 21:23</a:t>
            </a:r>
          </a:p>
          <a:p>
            <a:r>
              <a:rPr lang="en-GB" sz="2400" b="1" dirty="0" smtClean="0"/>
              <a:t>Meter: 8.6.8.6.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I shall reach that happy place,</a:t>
            </a:r>
          </a:p>
          <a:p>
            <a:r>
              <a:rPr lang="en-GB" dirty="0" smtClean="0"/>
              <a:t>I'll be forever blest,</a:t>
            </a:r>
          </a:p>
          <a:p>
            <a:r>
              <a:rPr lang="en-GB" dirty="0" smtClean="0"/>
              <a:t>For I shall see my Father's face,</a:t>
            </a:r>
          </a:p>
          <a:p>
            <a:r>
              <a:rPr lang="en-GB" dirty="0" smtClean="0"/>
              <a:t>And in His bosom rest.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am bound for the promised land,</a:t>
            </a:r>
          </a:p>
          <a:p>
            <a:r>
              <a:rPr lang="en-GB" dirty="0" smtClean="0"/>
              <a:t>I am bound for the promised land;</a:t>
            </a:r>
          </a:p>
          <a:p>
            <a:r>
              <a:rPr lang="en-GB" dirty="0" smtClean="0"/>
              <a:t>Oh, who will come and go with me?</a:t>
            </a:r>
          </a:p>
          <a:p>
            <a:r>
              <a:rPr lang="en-GB" dirty="0" smtClean="0"/>
              <a:t>I am bound for the promised land.</a:t>
            </a:r>
            <a:endParaRPr lang="en-GB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Filled with delight my </a:t>
            </a:r>
            <a:r>
              <a:rPr lang="en-GB" dirty="0" err="1" smtClean="0"/>
              <a:t>raptured</a:t>
            </a:r>
            <a:r>
              <a:rPr lang="en-GB" dirty="0" smtClean="0"/>
              <a:t> soul</a:t>
            </a:r>
          </a:p>
          <a:p>
            <a:r>
              <a:rPr lang="en-GB" dirty="0" smtClean="0"/>
              <a:t>Would here no longer stay;</a:t>
            </a:r>
          </a:p>
          <a:p>
            <a:r>
              <a:rPr lang="en-GB" dirty="0" smtClean="0"/>
              <a:t>Though Jordan's waves around me roll,</a:t>
            </a:r>
          </a:p>
          <a:p>
            <a:r>
              <a:rPr lang="en-GB" dirty="0" smtClean="0"/>
              <a:t>Fearless, I'd launch away.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am bound for the promised land,</a:t>
            </a:r>
          </a:p>
          <a:p>
            <a:r>
              <a:rPr lang="en-GB" dirty="0" smtClean="0"/>
              <a:t>I am bound for the promised land;</a:t>
            </a:r>
          </a:p>
          <a:p>
            <a:r>
              <a:rPr lang="en-GB" dirty="0" smtClean="0"/>
              <a:t>Oh, who will come and go with me?</a:t>
            </a:r>
          </a:p>
          <a:p>
            <a:r>
              <a:rPr lang="en-GB" dirty="0" smtClean="0"/>
              <a:t>I am bound for the promised land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On Jordan's stormy banks I stand,</a:t>
            </a:r>
          </a:p>
          <a:p>
            <a:pPr marL="742950" indent="-742950"/>
            <a:r>
              <a:rPr lang="en-GB" dirty="0" smtClean="0"/>
              <a:t>And cast a wishful eye</a:t>
            </a:r>
          </a:p>
          <a:p>
            <a:pPr marL="742950" indent="-742950"/>
            <a:r>
              <a:rPr lang="en-GB" dirty="0" smtClean="0"/>
              <a:t>To Canaan's fair and happy land,</a:t>
            </a:r>
          </a:p>
          <a:p>
            <a:pPr marL="742950" indent="-742950"/>
            <a:r>
              <a:rPr lang="en-GB" dirty="0" smtClean="0"/>
              <a:t>Where my possessions lie.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am bound for the promised land,</a:t>
            </a:r>
          </a:p>
          <a:p>
            <a:r>
              <a:rPr lang="en-GB" dirty="0" smtClean="0"/>
              <a:t>I am bound for the promised land;</a:t>
            </a:r>
          </a:p>
          <a:p>
            <a:r>
              <a:rPr lang="en-GB" dirty="0" smtClean="0"/>
              <a:t>Oh, who will come and go with me?</a:t>
            </a:r>
          </a:p>
          <a:p>
            <a:r>
              <a:rPr lang="en-GB" dirty="0" smtClean="0"/>
              <a:t>I am bound for the promised land.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Oh, the transporting, rapturous scene</a:t>
            </a:r>
          </a:p>
          <a:p>
            <a:pPr marL="742950" indent="-742950"/>
            <a:r>
              <a:rPr lang="en-GB" dirty="0" smtClean="0"/>
              <a:t>That rises to my sight!</a:t>
            </a:r>
          </a:p>
          <a:p>
            <a:pPr marL="742950" indent="-742950"/>
            <a:r>
              <a:rPr lang="en-GB" dirty="0" smtClean="0"/>
              <a:t>Sweet fields arrayed in living green,</a:t>
            </a:r>
          </a:p>
          <a:p>
            <a:pPr marL="742950" indent="-742950"/>
            <a:r>
              <a:rPr lang="en-GB" dirty="0" smtClean="0"/>
              <a:t>And rivers of delight!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am bound for the promised land,</a:t>
            </a:r>
          </a:p>
          <a:p>
            <a:r>
              <a:rPr lang="en-GB" dirty="0" smtClean="0"/>
              <a:t>I am bound for the promised land;</a:t>
            </a:r>
          </a:p>
          <a:p>
            <a:r>
              <a:rPr lang="en-GB" dirty="0" smtClean="0"/>
              <a:t>Oh, who will come and go with me?</a:t>
            </a:r>
          </a:p>
          <a:p>
            <a:r>
              <a:rPr lang="en-GB" dirty="0" smtClean="0"/>
              <a:t>I am bound for the promised land.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O'er all those wide, extended plains</a:t>
            </a:r>
          </a:p>
          <a:p>
            <a:r>
              <a:rPr lang="en-GB" dirty="0" smtClean="0"/>
              <a:t>Shines one eternal day;</a:t>
            </a:r>
          </a:p>
          <a:p>
            <a:r>
              <a:rPr lang="en-GB" dirty="0" smtClean="0"/>
              <a:t>There God the Son forever reigns,</a:t>
            </a:r>
          </a:p>
          <a:p>
            <a:r>
              <a:rPr lang="en-GB" dirty="0" smtClean="0"/>
              <a:t>And scatters night away.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am bound for the promised land,</a:t>
            </a:r>
          </a:p>
          <a:p>
            <a:r>
              <a:rPr lang="en-GB" dirty="0" smtClean="0"/>
              <a:t>I am bound for the promised land;</a:t>
            </a:r>
          </a:p>
          <a:p>
            <a:r>
              <a:rPr lang="en-GB" dirty="0" smtClean="0"/>
              <a:t>Oh, who will come and go with me?</a:t>
            </a:r>
          </a:p>
          <a:p>
            <a:r>
              <a:rPr lang="en-GB" dirty="0" smtClean="0"/>
              <a:t>I am bound for the promised land.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chilling winds or poisonous breath</a:t>
            </a:r>
          </a:p>
          <a:p>
            <a:r>
              <a:rPr lang="en-GB" dirty="0" smtClean="0"/>
              <a:t>Can reach that healthful shore;</a:t>
            </a:r>
          </a:p>
          <a:p>
            <a:r>
              <a:rPr lang="en-GB" dirty="0" smtClean="0"/>
              <a:t>Sickness and sorrow, pain and death,</a:t>
            </a:r>
          </a:p>
          <a:p>
            <a:r>
              <a:rPr lang="en-GB" dirty="0" smtClean="0"/>
              <a:t>Are felt and feared no more.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am bound for the promised land,</a:t>
            </a:r>
          </a:p>
          <a:p>
            <a:r>
              <a:rPr lang="en-GB" dirty="0" smtClean="0"/>
              <a:t>I am bound for the promised land;</a:t>
            </a:r>
          </a:p>
          <a:p>
            <a:r>
              <a:rPr lang="en-GB" dirty="0" smtClean="0"/>
              <a:t>Oh, who will come and go with me?</a:t>
            </a:r>
          </a:p>
          <a:p>
            <a:r>
              <a:rPr lang="en-GB" dirty="0" smtClean="0"/>
              <a:t>I am bound for the promised land.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</TotalTime>
  <Words>389</Words>
  <Application>Microsoft Office PowerPoint</Application>
  <PresentationFormat>On-screen Show (16:9)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On Jordan's Stormy Banks I Stand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633</cp:revision>
  <dcterms:created xsi:type="dcterms:W3CDTF">2015-12-30T21:15:25Z</dcterms:created>
  <dcterms:modified xsi:type="dcterms:W3CDTF">2016-01-15T20:34:32Z</dcterms:modified>
</cp:coreProperties>
</file>