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5" r:id="rId6"/>
    <p:sldId id="259" r:id="rId7"/>
    <p:sldId id="276" r:id="rId8"/>
    <p:sldId id="274" r:id="rId9"/>
    <p:sldId id="27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Onward Christian Soldiers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Sabine Baring-Gould 1865</a:t>
            </a:r>
          </a:p>
          <a:p>
            <a:r>
              <a:rPr lang="en-GB" sz="2400" b="1" dirty="0" err="1" smtClean="0"/>
              <a:t>Music:Arthur</a:t>
            </a:r>
            <a:r>
              <a:rPr lang="en-GB" sz="2400" b="1" dirty="0" smtClean="0"/>
              <a:t> S. Sullivan</a:t>
            </a:r>
          </a:p>
          <a:p>
            <a:r>
              <a:rPr lang="en-GB" sz="2400" b="1" dirty="0" err="1" smtClean="0"/>
              <a:t>Tune:St</a:t>
            </a:r>
            <a:r>
              <a:rPr lang="en-GB" sz="2400" b="1" dirty="0" smtClean="0"/>
              <a:t>. Gertrude.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Onward, Christian soldiers,</a:t>
            </a:r>
          </a:p>
          <a:p>
            <a:pPr marL="742950" indent="-742950"/>
            <a:r>
              <a:rPr lang="en-GB" dirty="0" smtClean="0"/>
              <a:t>Marching as to war.</a:t>
            </a:r>
          </a:p>
          <a:p>
            <a:pPr marL="742950" indent="-742950"/>
            <a:r>
              <a:rPr lang="en-GB" dirty="0" smtClean="0"/>
              <a:t>With the cross of Jesus</a:t>
            </a:r>
          </a:p>
          <a:p>
            <a:pPr marL="742950" indent="-742950"/>
            <a:r>
              <a:rPr lang="en-GB" dirty="0" smtClean="0"/>
              <a:t>Going on before!</a:t>
            </a:r>
          </a:p>
          <a:p>
            <a:pPr marL="742950" indent="-742950"/>
            <a:r>
              <a:rPr lang="en-GB" dirty="0" smtClean="0"/>
              <a:t>Christ, the royal Master,</a:t>
            </a:r>
          </a:p>
          <a:p>
            <a:pPr marL="742950" indent="-742950"/>
            <a:r>
              <a:rPr lang="en-GB" dirty="0" smtClean="0"/>
              <a:t>Leads against the foe;</a:t>
            </a:r>
          </a:p>
          <a:p>
            <a:pPr marL="742950" indent="-742950"/>
            <a:r>
              <a:rPr lang="en-GB" dirty="0" smtClean="0"/>
              <a:t>Forward into battle,</a:t>
            </a:r>
          </a:p>
          <a:p>
            <a:pPr marL="742950" indent="-742950"/>
            <a:r>
              <a:rPr lang="en-GB" dirty="0" smtClean="0"/>
              <a:t>See His banner go!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Onward</a:t>
            </a:r>
            <a:r>
              <a:rPr lang="en-GB" dirty="0" smtClean="0"/>
              <a:t>, Christian soldiers,</a:t>
            </a:r>
          </a:p>
          <a:p>
            <a:r>
              <a:rPr lang="en-GB" dirty="0" smtClean="0"/>
              <a:t>Marching as to war.</a:t>
            </a:r>
          </a:p>
          <a:p>
            <a:r>
              <a:rPr lang="en-GB" dirty="0" smtClean="0"/>
              <a:t>With the cross of Jesus</a:t>
            </a:r>
          </a:p>
          <a:p>
            <a:r>
              <a:rPr lang="en-GB" dirty="0" smtClean="0"/>
              <a:t>Going on before!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At the sign of triumph</a:t>
            </a:r>
          </a:p>
          <a:p>
            <a:pPr marL="742950" indent="-742950"/>
            <a:r>
              <a:rPr lang="en-GB" dirty="0" smtClean="0"/>
              <a:t>Satan's host dost flee;</a:t>
            </a:r>
          </a:p>
          <a:p>
            <a:pPr marL="742950" indent="-742950"/>
            <a:r>
              <a:rPr lang="en-GB" dirty="0" smtClean="0"/>
              <a:t>On, then, Christian soldiers,</a:t>
            </a:r>
          </a:p>
          <a:p>
            <a:pPr marL="742950" indent="-742950"/>
            <a:r>
              <a:rPr lang="en-GB" dirty="0" smtClean="0"/>
              <a:t>On to victory!</a:t>
            </a:r>
          </a:p>
          <a:p>
            <a:pPr marL="742950" indent="-742950"/>
            <a:r>
              <a:rPr lang="en-GB" dirty="0" smtClean="0"/>
              <a:t>Hell's foundations quiver</a:t>
            </a:r>
          </a:p>
          <a:p>
            <a:pPr marL="742950" indent="-742950"/>
            <a:r>
              <a:rPr lang="en-GB" dirty="0" smtClean="0"/>
              <a:t>At the shout of praise;</a:t>
            </a:r>
          </a:p>
          <a:p>
            <a:pPr marL="742950" indent="-742950"/>
            <a:r>
              <a:rPr lang="en-GB" dirty="0" smtClean="0"/>
              <a:t>Brothers, lift your voices,</a:t>
            </a:r>
          </a:p>
          <a:p>
            <a:pPr marL="742950" indent="-742950"/>
            <a:r>
              <a:rPr lang="en-GB" dirty="0" smtClean="0"/>
              <a:t>Loud your anthems raise!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Onward</a:t>
            </a:r>
            <a:r>
              <a:rPr lang="en-GB" dirty="0" smtClean="0"/>
              <a:t>, Christian soldiers,</a:t>
            </a:r>
          </a:p>
          <a:p>
            <a:r>
              <a:rPr lang="en-GB" dirty="0" smtClean="0"/>
              <a:t>Marching as to war.</a:t>
            </a:r>
          </a:p>
          <a:p>
            <a:r>
              <a:rPr lang="en-GB" dirty="0" smtClean="0"/>
              <a:t>With the cross of Jesus</a:t>
            </a:r>
          </a:p>
          <a:p>
            <a:r>
              <a:rPr lang="en-GB" dirty="0" smtClean="0"/>
              <a:t>Going on before!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Like a mighty army</a:t>
            </a:r>
          </a:p>
          <a:p>
            <a:r>
              <a:rPr lang="en-GB" dirty="0" smtClean="0"/>
              <a:t>Moves the church of God;</a:t>
            </a:r>
          </a:p>
          <a:p>
            <a:r>
              <a:rPr lang="en-GB" dirty="0" smtClean="0"/>
              <a:t>Brothers, we are treading</a:t>
            </a:r>
          </a:p>
          <a:p>
            <a:r>
              <a:rPr lang="en-GB" dirty="0" smtClean="0"/>
              <a:t>Where the saints have trod;</a:t>
            </a:r>
          </a:p>
          <a:p>
            <a:r>
              <a:rPr lang="en-GB" dirty="0" smtClean="0"/>
              <a:t>We are not divided;</a:t>
            </a:r>
          </a:p>
          <a:p>
            <a:r>
              <a:rPr lang="en-GB" dirty="0" smtClean="0"/>
              <a:t>All one body we,</a:t>
            </a:r>
          </a:p>
          <a:p>
            <a:r>
              <a:rPr lang="en-GB" dirty="0" smtClean="0"/>
              <a:t>One in hope and doctrine,</a:t>
            </a:r>
          </a:p>
          <a:p>
            <a:r>
              <a:rPr lang="en-GB" dirty="0" smtClean="0"/>
              <a:t>One in charity.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Onward</a:t>
            </a:r>
            <a:r>
              <a:rPr lang="en-GB" dirty="0" smtClean="0"/>
              <a:t>, Christian soldiers,</a:t>
            </a:r>
          </a:p>
          <a:p>
            <a:r>
              <a:rPr lang="en-GB" dirty="0" smtClean="0"/>
              <a:t>Marching as to war.</a:t>
            </a:r>
          </a:p>
          <a:p>
            <a:r>
              <a:rPr lang="en-GB" dirty="0" smtClean="0"/>
              <a:t>With the cross of Jesus</a:t>
            </a:r>
          </a:p>
          <a:p>
            <a:r>
              <a:rPr lang="en-GB" dirty="0" smtClean="0"/>
              <a:t>Going on before!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Onward, then ye people,</a:t>
            </a:r>
          </a:p>
          <a:p>
            <a:r>
              <a:rPr lang="en-GB" dirty="0" smtClean="0"/>
              <a:t>Join our </a:t>
            </a:r>
            <a:r>
              <a:rPr lang="en-GB" dirty="0" err="1" smtClean="0"/>
              <a:t>happyy</a:t>
            </a:r>
            <a:r>
              <a:rPr lang="en-GB" dirty="0" smtClean="0"/>
              <a:t> throng,</a:t>
            </a:r>
          </a:p>
          <a:p>
            <a:r>
              <a:rPr lang="en-GB" dirty="0" smtClean="0"/>
              <a:t>Blend with ours your voices</a:t>
            </a:r>
          </a:p>
          <a:p>
            <a:r>
              <a:rPr lang="en-GB" dirty="0" smtClean="0"/>
              <a:t>In the triumph song;</a:t>
            </a:r>
          </a:p>
          <a:p>
            <a:r>
              <a:rPr lang="en-GB" dirty="0" smtClean="0"/>
              <a:t>Glory, laud, and </a:t>
            </a:r>
            <a:r>
              <a:rPr lang="en-GB" dirty="0" err="1" smtClean="0"/>
              <a:t>honor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Unto Christ the King:</a:t>
            </a:r>
          </a:p>
          <a:p>
            <a:r>
              <a:rPr lang="en-GB" dirty="0" smtClean="0"/>
              <a:t>This thro' countless ages</a:t>
            </a:r>
          </a:p>
          <a:p>
            <a:r>
              <a:rPr lang="en-GB" dirty="0" smtClean="0"/>
              <a:t>Men and angels sing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Onward</a:t>
            </a:r>
            <a:r>
              <a:rPr lang="en-GB" dirty="0" smtClean="0"/>
              <a:t>, Christian soldiers,</a:t>
            </a:r>
          </a:p>
          <a:p>
            <a:r>
              <a:rPr lang="en-GB" dirty="0" smtClean="0"/>
              <a:t>Marching as to war.</a:t>
            </a:r>
          </a:p>
          <a:p>
            <a:r>
              <a:rPr lang="en-GB" dirty="0" smtClean="0"/>
              <a:t>With the cross of Jesus</a:t>
            </a:r>
          </a:p>
          <a:p>
            <a:r>
              <a:rPr lang="en-GB" dirty="0" smtClean="0"/>
              <a:t>Going on before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264</Words>
  <Application>Microsoft Office PowerPoint</Application>
  <PresentationFormat>On-screen Show (16:9)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Onward Christian Soldiers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635</cp:revision>
  <dcterms:created xsi:type="dcterms:W3CDTF">2015-12-30T21:15:25Z</dcterms:created>
  <dcterms:modified xsi:type="dcterms:W3CDTF">2016-01-15T20:36:47Z</dcterms:modified>
</cp:coreProperties>
</file>