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6" r:id="rId6"/>
    <p:sldId id="275" r:id="rId7"/>
    <p:sldId id="277" r:id="rId8"/>
    <p:sldId id="259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Open My Eyes, That I May See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Clara H. Scott</a:t>
            </a:r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119:18</a:t>
            </a:r>
          </a:p>
          <a:p>
            <a:r>
              <a:rPr lang="en-GB" sz="2400" b="1" dirty="0" smtClean="0"/>
              <a:t>Meter: 8.8.9.8 R.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Open my eyes, that I may see</a:t>
            </a:r>
          </a:p>
          <a:p>
            <a:pPr marL="742950" indent="-742950"/>
            <a:r>
              <a:rPr lang="en-GB" dirty="0" smtClean="0"/>
              <a:t>Glimpses of truth Thou hast for me;</a:t>
            </a:r>
          </a:p>
          <a:p>
            <a:pPr marL="742950" indent="-742950"/>
            <a:r>
              <a:rPr lang="en-GB" dirty="0" smtClean="0"/>
              <a:t>Place in my hands the wonderful key</a:t>
            </a:r>
          </a:p>
          <a:p>
            <a:pPr marL="742950" indent="-742950"/>
            <a:r>
              <a:rPr lang="en-GB" dirty="0" smtClean="0"/>
              <a:t>That shall unclasp and set me free.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Silently </a:t>
            </a:r>
            <a:r>
              <a:rPr lang="en-GB" dirty="0" smtClean="0"/>
              <a:t>now I wait for Thee,</a:t>
            </a:r>
          </a:p>
          <a:p>
            <a:r>
              <a:rPr lang="en-GB" dirty="0" smtClean="0"/>
              <a:t>Ready my God, Thy will to see,</a:t>
            </a:r>
          </a:p>
          <a:p>
            <a:r>
              <a:rPr lang="en-GB" dirty="0" smtClean="0"/>
              <a:t>Open my eyes, illumine me,</a:t>
            </a:r>
          </a:p>
          <a:p>
            <a:r>
              <a:rPr lang="en-GB" dirty="0" smtClean="0"/>
              <a:t>Spirit divine!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Open my ears, that I may hear</a:t>
            </a:r>
          </a:p>
          <a:p>
            <a:pPr marL="742950" indent="-742950"/>
            <a:r>
              <a:rPr lang="en-GB" dirty="0" smtClean="0"/>
              <a:t>Voices of truth Thou </a:t>
            </a:r>
            <a:r>
              <a:rPr lang="en-GB" dirty="0" err="1" smtClean="0"/>
              <a:t>sendest</a:t>
            </a:r>
            <a:r>
              <a:rPr lang="en-GB" dirty="0" smtClean="0"/>
              <a:t> clear;</a:t>
            </a:r>
          </a:p>
          <a:p>
            <a:pPr marL="742950" indent="-742950"/>
            <a:r>
              <a:rPr lang="en-GB" dirty="0" smtClean="0"/>
              <a:t>And while the wave notes fall on my ear,</a:t>
            </a:r>
          </a:p>
          <a:p>
            <a:pPr marL="742950" indent="-742950"/>
            <a:r>
              <a:rPr lang="en-GB" dirty="0" smtClean="0"/>
              <a:t>Everything false will disappear.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Silently </a:t>
            </a:r>
            <a:r>
              <a:rPr lang="en-GB" dirty="0" smtClean="0"/>
              <a:t>now I wait for Thee,</a:t>
            </a:r>
          </a:p>
          <a:p>
            <a:r>
              <a:rPr lang="en-GB" dirty="0" smtClean="0"/>
              <a:t>Ready my God, Thy will to see,</a:t>
            </a:r>
          </a:p>
          <a:p>
            <a:r>
              <a:rPr lang="en-GB" dirty="0" smtClean="0"/>
              <a:t>Open my eyes, illumine me,</a:t>
            </a:r>
          </a:p>
          <a:p>
            <a:r>
              <a:rPr lang="en-GB" dirty="0" smtClean="0"/>
              <a:t>Spirit divine!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my mind, that I may read</a:t>
            </a:r>
          </a:p>
          <a:p>
            <a:r>
              <a:rPr lang="en-GB" dirty="0" smtClean="0"/>
              <a:t>More of Thy love in word and deed;</a:t>
            </a:r>
          </a:p>
          <a:p>
            <a:r>
              <a:rPr lang="en-GB" dirty="0" smtClean="0"/>
              <a:t>What shall I fear while yet Thou dost lead?</a:t>
            </a:r>
          </a:p>
          <a:p>
            <a:r>
              <a:rPr lang="en-GB" dirty="0" smtClean="0"/>
              <a:t>Only for light from Thee I plead.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Silently </a:t>
            </a:r>
            <a:r>
              <a:rPr lang="en-GB" dirty="0" smtClean="0"/>
              <a:t>now I wait for Thee,</a:t>
            </a:r>
          </a:p>
          <a:p>
            <a:r>
              <a:rPr lang="en-GB" dirty="0" smtClean="0"/>
              <a:t>Ready my God, Thy will to see,</a:t>
            </a:r>
          </a:p>
          <a:p>
            <a:r>
              <a:rPr lang="en-GB" dirty="0" smtClean="0"/>
              <a:t>Open my eyes, illumine me,</a:t>
            </a:r>
          </a:p>
          <a:p>
            <a:r>
              <a:rPr lang="en-GB" dirty="0" smtClean="0"/>
              <a:t>Spirit divine!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my mouth, and let me bear,</a:t>
            </a:r>
          </a:p>
          <a:p>
            <a:r>
              <a:rPr lang="en-GB" dirty="0" smtClean="0"/>
              <a:t>Gladly the warm truth everywhere;</a:t>
            </a:r>
          </a:p>
          <a:p>
            <a:r>
              <a:rPr lang="en-GB" dirty="0" smtClean="0"/>
              <a:t>Open my heart and let me prepare</a:t>
            </a:r>
          </a:p>
          <a:p>
            <a:r>
              <a:rPr lang="en-GB" dirty="0" smtClean="0"/>
              <a:t>Love with Thy children thus to share.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Silently </a:t>
            </a:r>
            <a:r>
              <a:rPr lang="en-GB" dirty="0" smtClean="0"/>
              <a:t>now I wait for Thee,</a:t>
            </a:r>
          </a:p>
          <a:p>
            <a:r>
              <a:rPr lang="en-GB" dirty="0" smtClean="0"/>
              <a:t>Ready my God, Thy will to see,</a:t>
            </a:r>
          </a:p>
          <a:p>
            <a:r>
              <a:rPr lang="en-GB" dirty="0" smtClean="0"/>
              <a:t>Open my eyes, illumine me,</a:t>
            </a:r>
          </a:p>
          <a:p>
            <a:r>
              <a:rPr lang="en-GB" dirty="0" smtClean="0"/>
              <a:t>Spirit divine!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260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Open My Eyes, That I May See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637</cp:revision>
  <dcterms:created xsi:type="dcterms:W3CDTF">2015-12-30T21:15:25Z</dcterms:created>
  <dcterms:modified xsi:type="dcterms:W3CDTF">2016-01-15T20:39:17Z</dcterms:modified>
</cp:coreProperties>
</file>