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7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46" d="100"/>
          <a:sy n="146" d="100"/>
        </p:scale>
        <p:origin x="-96" y="-1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Out of my bondage, sorrow and night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Words: William True Sleeper (1819-1904)</a:t>
            </a:r>
          </a:p>
          <a:p>
            <a:r>
              <a:rPr lang="en-GB" sz="2400" b="1" dirty="0" smtClean="0"/>
              <a:t>Music: George Coles Stebbins (</a:t>
            </a:r>
            <a:r>
              <a:rPr lang="en-GB" sz="2400" b="1" dirty="0" smtClean="0"/>
              <a:t>1846-1945</a:t>
            </a:r>
          </a:p>
          <a:p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1. Out of my bondage, sorrow and night,</a:t>
            </a:r>
          </a:p>
          <a:p>
            <a:pPr marL="742950" indent="-742950"/>
            <a:r>
              <a:rPr lang="en-GB" dirty="0" smtClean="0"/>
              <a:t>Jesus, I come; Jesus, I come;</a:t>
            </a:r>
          </a:p>
          <a:p>
            <a:pPr marL="742950" indent="-742950"/>
            <a:r>
              <a:rPr lang="en-GB" dirty="0" smtClean="0"/>
              <a:t>into thy freedom, gladness and light,</a:t>
            </a:r>
          </a:p>
          <a:p>
            <a:pPr marL="742950" indent="-742950"/>
            <a:r>
              <a:rPr lang="en-GB" dirty="0" smtClean="0"/>
              <a:t>Jesus, I come to thee;</a:t>
            </a:r>
          </a:p>
          <a:p>
            <a:pPr marL="742950" indent="-742950"/>
            <a:r>
              <a:rPr lang="en-GB" dirty="0" smtClean="0"/>
              <a:t>out of my sickness into thy health,</a:t>
            </a:r>
          </a:p>
          <a:p>
            <a:pPr marL="742950" indent="-742950"/>
            <a:r>
              <a:rPr lang="en-GB" dirty="0" smtClean="0"/>
              <a:t>out of my want and into thy wealth,</a:t>
            </a:r>
          </a:p>
          <a:p>
            <a:pPr marL="742950" indent="-742950"/>
            <a:r>
              <a:rPr lang="en-GB" dirty="0" smtClean="0"/>
              <a:t>out of my sin and into thyself,</a:t>
            </a:r>
          </a:p>
          <a:p>
            <a:pPr marL="742950" indent="-742950"/>
            <a:r>
              <a:rPr lang="en-GB" dirty="0" smtClean="0"/>
              <a:t>Jesus, I come to thee.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2. Out of my shameful failure and loss,</a:t>
            </a:r>
          </a:p>
          <a:p>
            <a:r>
              <a:rPr lang="en-GB" dirty="0" smtClean="0"/>
              <a:t>Jesus, I come; Jesus, I come;</a:t>
            </a:r>
          </a:p>
          <a:p>
            <a:r>
              <a:rPr lang="en-GB" dirty="0" smtClean="0"/>
              <a:t>into the glorious gain of thy cross,</a:t>
            </a:r>
          </a:p>
          <a:p>
            <a:r>
              <a:rPr lang="en-GB" dirty="0" smtClean="0"/>
              <a:t>Jesus, I come to thee.</a:t>
            </a:r>
          </a:p>
          <a:p>
            <a:r>
              <a:rPr lang="en-GB" dirty="0" smtClean="0"/>
              <a:t>out of earth's sorrows into thy balm,</a:t>
            </a:r>
          </a:p>
          <a:p>
            <a:r>
              <a:rPr lang="en-GB" dirty="0" smtClean="0"/>
              <a:t>out of life's storms and into thy calm,</a:t>
            </a:r>
          </a:p>
          <a:p>
            <a:r>
              <a:rPr lang="en-GB" dirty="0" smtClean="0"/>
              <a:t>out of distress to jubilant psalm,</a:t>
            </a:r>
          </a:p>
          <a:p>
            <a:r>
              <a:rPr lang="en-GB" dirty="0" smtClean="0"/>
              <a:t>Jesus, I come to thee.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3. Out of unrest and arrogant pride,</a:t>
            </a:r>
          </a:p>
          <a:p>
            <a:pPr marL="742950" indent="-742950"/>
            <a:r>
              <a:rPr lang="en-GB" dirty="0" smtClean="0"/>
              <a:t>Jesus, I come; Jesus, I come;</a:t>
            </a:r>
          </a:p>
          <a:p>
            <a:pPr marL="742950" indent="-742950"/>
            <a:r>
              <a:rPr lang="en-GB" dirty="0" smtClean="0"/>
              <a:t>into thy blessed will to abide,</a:t>
            </a:r>
          </a:p>
          <a:p>
            <a:pPr marL="742950" indent="-742950"/>
            <a:r>
              <a:rPr lang="en-GB" dirty="0" smtClean="0"/>
              <a:t>Jesus, I come to thee;</a:t>
            </a:r>
          </a:p>
          <a:p>
            <a:pPr marL="742950" indent="-742950"/>
            <a:r>
              <a:rPr lang="en-GB" dirty="0" smtClean="0"/>
              <a:t>out of myself to dwell in thy love,</a:t>
            </a:r>
          </a:p>
          <a:p>
            <a:pPr marL="742950" indent="-742950"/>
            <a:r>
              <a:rPr lang="en-GB" dirty="0" smtClean="0"/>
              <a:t>out of de </a:t>
            </a:r>
            <a:r>
              <a:rPr lang="en-GB" dirty="0" err="1" smtClean="0"/>
              <a:t>spair</a:t>
            </a:r>
            <a:r>
              <a:rPr lang="en-GB" dirty="0" smtClean="0"/>
              <a:t> into raptures above,</a:t>
            </a:r>
          </a:p>
          <a:p>
            <a:pPr marL="742950" indent="-742950"/>
            <a:r>
              <a:rPr lang="en-GB" dirty="0" smtClean="0"/>
              <a:t>upward for aye on wings like a dove,</a:t>
            </a:r>
          </a:p>
          <a:p>
            <a:pPr marL="742950" indent="-742950"/>
            <a:r>
              <a:rPr lang="en-GB" dirty="0" smtClean="0"/>
              <a:t>Jesus, I come to thee.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4. Out of the fear and dread of the tomb,</a:t>
            </a:r>
          </a:p>
          <a:p>
            <a:r>
              <a:rPr lang="en-GB" dirty="0" smtClean="0"/>
              <a:t>Jesus, I come; Jesus, I come;</a:t>
            </a:r>
          </a:p>
          <a:p>
            <a:r>
              <a:rPr lang="en-GB" dirty="0" smtClean="0"/>
              <a:t>into the joy and light of thy home,</a:t>
            </a:r>
          </a:p>
          <a:p>
            <a:r>
              <a:rPr lang="en-GB" dirty="0" smtClean="0"/>
              <a:t>Jesus, I come to thee;</a:t>
            </a:r>
          </a:p>
          <a:p>
            <a:r>
              <a:rPr lang="en-GB" dirty="0" smtClean="0"/>
              <a:t>out of the depths of ruin untold,</a:t>
            </a:r>
          </a:p>
          <a:p>
            <a:r>
              <a:rPr lang="en-GB" dirty="0" smtClean="0"/>
              <a:t>into the peace of thy sheltering fold,</a:t>
            </a:r>
          </a:p>
          <a:p>
            <a:r>
              <a:rPr lang="en-GB" dirty="0" smtClean="0"/>
              <a:t>ever thy glorious face to behold,</a:t>
            </a:r>
          </a:p>
          <a:p>
            <a:r>
              <a:rPr lang="en-GB" dirty="0" smtClean="0"/>
              <a:t>Jesus, I come to thee</a:t>
            </a:r>
            <a:r>
              <a:rPr lang="en-GB" dirty="0" smtClean="0"/>
              <a:t>. </a:t>
            </a:r>
            <a:r>
              <a:rPr lang="en-GB" smtClean="0"/>
              <a:t>*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1781</TotalTime>
  <Words>293</Words>
  <Application>Microsoft Office PowerPoint</Application>
  <PresentationFormat>On-screen Show (16:9)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Out of my bondage, sorrow and night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639</cp:revision>
  <dcterms:created xsi:type="dcterms:W3CDTF">2015-12-30T21:15:25Z</dcterms:created>
  <dcterms:modified xsi:type="dcterms:W3CDTF">2016-01-15T20:42:38Z</dcterms:modified>
</cp:coreProperties>
</file>