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9" r:id="rId5"/>
    <p:sldId id="272" r:id="rId6"/>
    <p:sldId id="270" r:id="rId7"/>
    <p:sldId id="273" r:id="rId8"/>
    <p:sldId id="271" r:id="rId9"/>
    <p:sldId id="27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371" autoAdjust="0"/>
    <p:restoredTop sz="94660"/>
  </p:normalViewPr>
  <p:slideViewPr>
    <p:cSldViewPr>
      <p:cViewPr varScale="1">
        <p:scale>
          <a:sx n="144" d="100"/>
          <a:sy n="144" d="100"/>
        </p:scale>
        <p:origin x="-102" y="-19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15/01/2016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Pass Me Not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/>
          </a:bodyPr>
          <a:lstStyle/>
          <a:p>
            <a:r>
              <a:rPr lang="en-GB" sz="2400" b="1" dirty="0" smtClean="0"/>
              <a:t>Author: Fanny Jane </a:t>
            </a:r>
            <a:r>
              <a:rPr lang="en-GB" sz="2400" b="1" dirty="0" smtClean="0"/>
              <a:t>Crosby, </a:t>
            </a:r>
            <a:r>
              <a:rPr lang="en-GB" sz="2400" b="1" dirty="0" err="1" smtClean="0"/>
              <a:t>Copyright:Public</a:t>
            </a:r>
            <a:r>
              <a:rPr lang="en-GB" sz="2400" b="1" dirty="0" smtClean="0"/>
              <a:t> Domain, CCLI </a:t>
            </a:r>
            <a:r>
              <a:rPr lang="en-GB" sz="2400" b="1" dirty="0" smtClean="0"/>
              <a:t>Song No.:41594</a:t>
            </a:r>
          </a:p>
          <a:p>
            <a:r>
              <a:rPr lang="en-GB" sz="2400" b="1" dirty="0" err="1" smtClean="0"/>
              <a:t>Topic:The</a:t>
            </a:r>
            <a:r>
              <a:rPr lang="en-GB" sz="2400" b="1" dirty="0" smtClean="0"/>
              <a:t> Gospel: </a:t>
            </a:r>
            <a:r>
              <a:rPr lang="en-GB" sz="2400" b="1" dirty="0" err="1" smtClean="0"/>
              <a:t>Response,Tunes:Pass</a:t>
            </a:r>
            <a:r>
              <a:rPr lang="en-GB" sz="2400" b="1" dirty="0" smtClean="0"/>
              <a:t> </a:t>
            </a:r>
            <a:r>
              <a:rPr lang="en-GB" sz="2400" b="1" dirty="0" smtClean="0"/>
              <a:t>Me Not, My Humble Cry</a:t>
            </a:r>
          </a:p>
          <a:p>
            <a:r>
              <a:rPr lang="en-GB" sz="2400" b="1" dirty="0" smtClean="0"/>
              <a:t>Meter:8.5.8.5.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1</a:t>
            </a:r>
          </a:p>
          <a:p>
            <a:pPr marL="742950" indent="-742950"/>
            <a:r>
              <a:rPr lang="en-GB" dirty="0" smtClean="0"/>
              <a:t>Pass me not, O loving Saviour,</a:t>
            </a:r>
          </a:p>
          <a:p>
            <a:pPr marL="742950" indent="-742950"/>
            <a:r>
              <a:rPr lang="en-GB" dirty="0" smtClean="0"/>
              <a:t>Hear my humble cry;</a:t>
            </a:r>
          </a:p>
          <a:p>
            <a:pPr marL="742950" indent="-742950"/>
            <a:r>
              <a:rPr lang="en-GB" dirty="0" smtClean="0"/>
              <a:t>And while others thou art calling,</a:t>
            </a:r>
          </a:p>
          <a:p>
            <a:pPr marL="742950" indent="-742950"/>
            <a:r>
              <a:rPr lang="en-GB" dirty="0" smtClean="0"/>
              <a:t>Do not pass me by.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Saviour! Saviour!</a:t>
            </a:r>
          </a:p>
          <a:p>
            <a:r>
              <a:rPr lang="en-GB" dirty="0" smtClean="0"/>
              <a:t>Hear my humble cry,</a:t>
            </a:r>
          </a:p>
          <a:p>
            <a:r>
              <a:rPr lang="en-GB" dirty="0" smtClean="0"/>
              <a:t>And while others thou art calling,</a:t>
            </a:r>
          </a:p>
          <a:p>
            <a:r>
              <a:rPr lang="en-GB" dirty="0" smtClean="0"/>
              <a:t>Do not pass me by.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Verse 2</a:t>
            </a:r>
          </a:p>
          <a:p>
            <a:pPr marL="742950" indent="-742950"/>
            <a:r>
              <a:rPr lang="en-GB" dirty="0" smtClean="0"/>
              <a:t>Let me at the throne of mercy</a:t>
            </a:r>
          </a:p>
          <a:p>
            <a:pPr marL="742950" indent="-742950"/>
            <a:r>
              <a:rPr lang="en-GB" dirty="0" smtClean="0"/>
              <a:t>Find a sweet relief,</a:t>
            </a:r>
          </a:p>
          <a:p>
            <a:pPr marL="742950" indent="-742950"/>
            <a:r>
              <a:rPr lang="en-GB" dirty="0" smtClean="0"/>
              <a:t>Kneeling there in deep contrition;</a:t>
            </a:r>
          </a:p>
          <a:p>
            <a:pPr marL="742950" indent="-742950"/>
            <a:r>
              <a:rPr lang="en-GB" dirty="0" smtClean="0"/>
              <a:t>Help my unbelief.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Saviour! Saviour!</a:t>
            </a:r>
          </a:p>
          <a:p>
            <a:r>
              <a:rPr lang="en-GB" dirty="0" smtClean="0"/>
              <a:t>Hear my humble cry,</a:t>
            </a:r>
          </a:p>
          <a:p>
            <a:r>
              <a:rPr lang="en-GB" dirty="0" smtClean="0"/>
              <a:t>And while others thou art calling,</a:t>
            </a:r>
          </a:p>
          <a:p>
            <a:r>
              <a:rPr lang="en-GB" dirty="0" smtClean="0"/>
              <a:t>Do not pass me by.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Verse 3</a:t>
            </a:r>
          </a:p>
          <a:p>
            <a:r>
              <a:rPr lang="en-GB" dirty="0" smtClean="0"/>
              <a:t>Trusting only in thy merit,</a:t>
            </a:r>
          </a:p>
          <a:p>
            <a:r>
              <a:rPr lang="en-GB" dirty="0" smtClean="0"/>
              <a:t>Would I seek thy face;</a:t>
            </a:r>
          </a:p>
          <a:p>
            <a:r>
              <a:rPr lang="en-GB" dirty="0" smtClean="0"/>
              <a:t>Heal my wounded, broken spirit,</a:t>
            </a:r>
          </a:p>
          <a:p>
            <a:r>
              <a:rPr lang="en-GB" dirty="0" smtClean="0"/>
              <a:t>Save me by thy grace.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Saviour! Saviour!</a:t>
            </a:r>
          </a:p>
          <a:p>
            <a:r>
              <a:rPr lang="en-GB" dirty="0" smtClean="0"/>
              <a:t>Hear my humble cry,</a:t>
            </a:r>
          </a:p>
          <a:p>
            <a:r>
              <a:rPr lang="en-GB" dirty="0" smtClean="0"/>
              <a:t>And while others thou art calling,</a:t>
            </a:r>
          </a:p>
          <a:p>
            <a:r>
              <a:rPr lang="en-GB" dirty="0" smtClean="0"/>
              <a:t>Do not pass me by.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Verse 4</a:t>
            </a:r>
          </a:p>
          <a:p>
            <a:r>
              <a:rPr lang="en-GB" dirty="0" smtClean="0"/>
              <a:t>Thou the spring of all my comfort,</a:t>
            </a:r>
          </a:p>
          <a:p>
            <a:r>
              <a:rPr lang="en-GB" dirty="0" smtClean="0"/>
              <a:t>More than life to me,</a:t>
            </a:r>
          </a:p>
          <a:p>
            <a:r>
              <a:rPr lang="en-GB" dirty="0" smtClean="0"/>
              <a:t>Whom have I on earth beside thee?</a:t>
            </a:r>
          </a:p>
          <a:p>
            <a:r>
              <a:rPr lang="en-GB" dirty="0" smtClean="0"/>
              <a:t>Whom in Heaven but </a:t>
            </a:r>
            <a:r>
              <a:rPr lang="en-GB" dirty="0" err="1" smtClean="0"/>
              <a:t>thee</a:t>
            </a:r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Chorus</a:t>
            </a:r>
          </a:p>
          <a:p>
            <a:r>
              <a:rPr lang="en-GB" dirty="0" smtClean="0"/>
              <a:t>Saviour! Saviour!</a:t>
            </a:r>
          </a:p>
          <a:p>
            <a:r>
              <a:rPr lang="en-GB" dirty="0" smtClean="0"/>
              <a:t>Hear my humble cry,</a:t>
            </a:r>
          </a:p>
          <a:p>
            <a:r>
              <a:rPr lang="en-GB" dirty="0" smtClean="0"/>
              <a:t>And while others thou art calling,</a:t>
            </a:r>
          </a:p>
          <a:p>
            <a:r>
              <a:rPr lang="en-GB" dirty="0" smtClean="0"/>
              <a:t>Do not pass me by</a:t>
            </a:r>
            <a:r>
              <a:rPr lang="en-GB" dirty="0" smtClean="0"/>
              <a:t>.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231</Words>
  <Application>Microsoft Office PowerPoint</Application>
  <PresentationFormat>On-screen Show (16:9)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Pass Me Not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640</cp:revision>
  <dcterms:created xsi:type="dcterms:W3CDTF">2015-12-30T21:15:25Z</dcterms:created>
  <dcterms:modified xsi:type="dcterms:W3CDTF">2016-01-15T20:45:00Z</dcterms:modified>
</cp:coreProperties>
</file>