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Praise God From Whom All Blessings Flow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Thomas </a:t>
            </a:r>
            <a:r>
              <a:rPr lang="en-GB" sz="2400" b="1" dirty="0" smtClean="0"/>
              <a:t>Ken,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1364029, </a:t>
            </a:r>
            <a:r>
              <a:rPr lang="en-GB" sz="2400" b="1" dirty="0" err="1" smtClean="0"/>
              <a:t>Topic:Benedictions</a:t>
            </a:r>
            <a:endParaRPr lang="en-GB" sz="2400" b="1" dirty="0" smtClean="0"/>
          </a:p>
          <a:p>
            <a:r>
              <a:rPr lang="en-GB" sz="2400" b="1" dirty="0" err="1" smtClean="0"/>
              <a:t>Tunes:Old</a:t>
            </a:r>
            <a:r>
              <a:rPr lang="en-GB" sz="2400" b="1" dirty="0" smtClean="0"/>
              <a:t> Hundredth</a:t>
            </a:r>
          </a:p>
          <a:p>
            <a:r>
              <a:rPr lang="en-GB" sz="2400" b="1" dirty="0" err="1" smtClean="0"/>
              <a:t>Meter:Long</a:t>
            </a:r>
            <a:r>
              <a:rPr lang="en-GB" sz="2400" b="1" dirty="0" smtClean="0"/>
              <a:t> Measure (L.M.)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Praise </a:t>
            </a:r>
            <a:r>
              <a:rPr lang="en-GB" dirty="0" smtClean="0"/>
              <a:t>God, from whom all blessings flow;</a:t>
            </a:r>
          </a:p>
          <a:p>
            <a:pPr marL="742950" indent="-742950"/>
            <a:r>
              <a:rPr lang="en-GB" dirty="0" smtClean="0"/>
              <a:t>Praise him, all creatures here below;</a:t>
            </a:r>
          </a:p>
          <a:p>
            <a:pPr marL="742950" indent="-742950"/>
            <a:r>
              <a:rPr lang="en-GB" dirty="0" smtClean="0"/>
              <a:t>Praise him above, ye heavenly host;</a:t>
            </a:r>
          </a:p>
          <a:p>
            <a:pPr marL="742950" indent="-742950"/>
            <a:r>
              <a:rPr lang="en-GB" dirty="0" smtClean="0"/>
              <a:t>Praise Father, Son and Holy Ghost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62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Praise God From Whom All Blessings Flow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644</cp:revision>
  <dcterms:created xsi:type="dcterms:W3CDTF">2015-12-30T21:15:25Z</dcterms:created>
  <dcterms:modified xsi:type="dcterms:W3CDTF">2016-01-16T14:40:37Z</dcterms:modified>
</cp:coreProperties>
</file>