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Praise ye the Father, for his loving kindness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Elizabeth Rundle Charles</a:t>
            </a:r>
          </a:p>
          <a:p>
            <a:r>
              <a:rPr lang="en-GB" sz="2400" b="1" dirty="0" smtClean="0"/>
              <a:t>Tune: </a:t>
            </a:r>
            <a:r>
              <a:rPr lang="en-GB" sz="2400" b="1" dirty="0" smtClean="0"/>
              <a:t>FLEMMING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Praise ye the Father for His loving-kindness;</a:t>
            </a:r>
          </a:p>
          <a:p>
            <a:pPr marL="742950" indent="-742950"/>
            <a:r>
              <a:rPr lang="en-GB" dirty="0" smtClean="0"/>
              <a:t>Tenderly cares He for His erring children.</a:t>
            </a:r>
          </a:p>
          <a:p>
            <a:pPr marL="742950" indent="-742950"/>
            <a:r>
              <a:rPr lang="en-GB" dirty="0" smtClean="0"/>
              <a:t>Praise Him, ye angels, praise Him in the heavens.</a:t>
            </a:r>
          </a:p>
          <a:p>
            <a:pPr marL="742950" indent="-742950"/>
            <a:r>
              <a:rPr lang="en-GB" dirty="0" smtClean="0"/>
              <a:t>Praise ye Jehovah!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Praise ye the </a:t>
            </a:r>
            <a:r>
              <a:rPr lang="en-GB" dirty="0" err="1" smtClean="0"/>
              <a:t>Savior</a:t>
            </a:r>
            <a:r>
              <a:rPr lang="en-GB" dirty="0" smtClean="0"/>
              <a:t> — great is His compassion;</a:t>
            </a:r>
          </a:p>
          <a:p>
            <a:r>
              <a:rPr lang="en-GB" dirty="0" smtClean="0"/>
              <a:t>Graciously cares He for His chosen people.</a:t>
            </a:r>
          </a:p>
          <a:p>
            <a:r>
              <a:rPr lang="en-GB" dirty="0" smtClean="0"/>
              <a:t>Young men and maidens, ye old men and children,</a:t>
            </a:r>
          </a:p>
          <a:p>
            <a:r>
              <a:rPr lang="en-GB" dirty="0" smtClean="0"/>
              <a:t>Praise ye the </a:t>
            </a:r>
            <a:r>
              <a:rPr lang="en-GB" dirty="0" err="1" smtClean="0"/>
              <a:t>Savior</a:t>
            </a:r>
            <a:r>
              <a:rPr lang="en-GB" dirty="0" smtClean="0"/>
              <a:t>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Praise ye the Spirit, Comforter of Israel,</a:t>
            </a:r>
          </a:p>
          <a:p>
            <a:r>
              <a:rPr lang="en-GB" dirty="0" smtClean="0"/>
              <a:t>Sent of the Father and the Son to bless us.</a:t>
            </a:r>
          </a:p>
          <a:p>
            <a:r>
              <a:rPr lang="en-GB" dirty="0" smtClean="0"/>
              <a:t>Praise ye the Father, Son, and Holy Spirit —</a:t>
            </a:r>
          </a:p>
          <a:p>
            <a:r>
              <a:rPr lang="en-GB" dirty="0" smtClean="0"/>
              <a:t>Praise ye the Triune God</a:t>
            </a:r>
            <a:r>
              <a:rPr lang="en-GB" dirty="0" smtClean="0"/>
              <a:t>!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125</Words>
  <Application>Microsoft Office PowerPoint</Application>
  <PresentationFormat>On-screen Show (16:9)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Praise ye the Father, for his loving kindness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656</cp:revision>
  <dcterms:created xsi:type="dcterms:W3CDTF">2015-12-30T21:15:25Z</dcterms:created>
  <dcterms:modified xsi:type="dcterms:W3CDTF">2016-01-16T14:56:37Z</dcterms:modified>
</cp:coreProperties>
</file>