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Praise The Lord! Ye Heavens Adore Him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 (v. 3): Edward Osler (1836);</a:t>
            </a:r>
          </a:p>
          <a:p>
            <a:r>
              <a:rPr lang="en-GB" sz="2400" b="1" dirty="0" smtClean="0"/>
              <a:t>Author (v. 1, 2): Anonymous (c. 1801). </a:t>
            </a:r>
            <a:r>
              <a:rPr lang="en-GB" sz="2400" b="1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1 Praise the LORD! O heavens, adore him;</a:t>
            </a:r>
          </a:p>
          <a:p>
            <a:pPr marL="742950" indent="-742950"/>
            <a:r>
              <a:rPr lang="en-GB" dirty="0" smtClean="0"/>
              <a:t>praise him, angels in the height.</a:t>
            </a:r>
          </a:p>
          <a:p>
            <a:pPr marL="742950" indent="-742950"/>
            <a:r>
              <a:rPr lang="en-GB" dirty="0" smtClean="0"/>
              <a:t>Sun and moon, rejoice before him;</a:t>
            </a:r>
          </a:p>
          <a:p>
            <a:pPr marL="742950" indent="-742950"/>
            <a:r>
              <a:rPr lang="en-GB" dirty="0" smtClean="0"/>
              <a:t>praise him, shining stars of light.</a:t>
            </a:r>
          </a:p>
          <a:p>
            <a:pPr marL="742950" indent="-742950"/>
            <a:r>
              <a:rPr lang="en-GB" dirty="0" smtClean="0"/>
              <a:t>Praise the LORD, for he has spoken;</a:t>
            </a:r>
          </a:p>
          <a:p>
            <a:pPr marL="742950" indent="-742950"/>
            <a:r>
              <a:rPr lang="en-GB" dirty="0" smtClean="0"/>
              <a:t>worlds his mighty voice obeyed.</a:t>
            </a:r>
          </a:p>
          <a:p>
            <a:pPr marL="742950" indent="-742950"/>
            <a:r>
              <a:rPr lang="en-GB" dirty="0" smtClean="0"/>
              <a:t>Laws which never shall be broken</a:t>
            </a:r>
          </a:p>
          <a:p>
            <a:pPr marL="742950" indent="-742950"/>
            <a:r>
              <a:rPr lang="en-GB" dirty="0" smtClean="0"/>
              <a:t>for their guidance he has made.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 In the earth let all things praise him:</a:t>
            </a:r>
          </a:p>
          <a:p>
            <a:r>
              <a:rPr lang="en-GB" dirty="0" smtClean="0"/>
              <a:t>seas and all that they contain,</a:t>
            </a:r>
          </a:p>
          <a:p>
            <a:r>
              <a:rPr lang="en-GB" dirty="0" smtClean="0"/>
              <a:t>stormy winds that do his pleasure,</a:t>
            </a:r>
          </a:p>
          <a:p>
            <a:r>
              <a:rPr lang="en-GB" dirty="0" smtClean="0"/>
              <a:t>hail and lightning, snow and rain.</a:t>
            </a:r>
          </a:p>
          <a:p>
            <a:r>
              <a:rPr lang="en-GB" dirty="0" smtClean="0"/>
              <a:t>Hills and mountains, praise your Maker;</a:t>
            </a:r>
          </a:p>
          <a:p>
            <a:r>
              <a:rPr lang="en-GB" dirty="0" smtClean="0"/>
              <a:t>praise him, all you flocks and herds.</a:t>
            </a:r>
          </a:p>
          <a:p>
            <a:r>
              <a:rPr lang="en-GB" dirty="0" smtClean="0"/>
              <a:t>Fields and orchards, sing his glory;</a:t>
            </a:r>
          </a:p>
          <a:p>
            <a:r>
              <a:rPr lang="en-GB" dirty="0" smtClean="0"/>
              <a:t>praise him, creeping things and birds.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3 All you nations, come before him:</a:t>
            </a:r>
          </a:p>
          <a:p>
            <a:r>
              <a:rPr lang="en-GB" dirty="0" smtClean="0"/>
              <a:t>earthly rulers and all kings,</a:t>
            </a:r>
          </a:p>
          <a:p>
            <a:r>
              <a:rPr lang="en-GB" dirty="0" smtClean="0"/>
              <a:t>men and women, parents, children,</a:t>
            </a:r>
          </a:p>
          <a:p>
            <a:r>
              <a:rPr lang="en-GB" dirty="0" smtClean="0"/>
              <a:t>join with all created things.</a:t>
            </a:r>
          </a:p>
          <a:p>
            <a:r>
              <a:rPr lang="en-GB" dirty="0" smtClean="0"/>
              <a:t>Praise the God of our salvation,</a:t>
            </a:r>
          </a:p>
          <a:p>
            <a:r>
              <a:rPr lang="en-GB" dirty="0" smtClean="0"/>
              <a:t>who restores from sin and shame.</a:t>
            </a:r>
          </a:p>
          <a:p>
            <a:r>
              <a:rPr lang="en-GB" dirty="0" smtClean="0"/>
              <a:t>Heaven and earth and all creation,</a:t>
            </a:r>
          </a:p>
          <a:p>
            <a:r>
              <a:rPr lang="en-GB" dirty="0" smtClean="0"/>
              <a:t>praise and magnify his name</a:t>
            </a:r>
            <a:r>
              <a:rPr lang="en-GB" dirty="0" smtClean="0"/>
              <a:t>! </a:t>
            </a:r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219</Words>
  <Application>Microsoft Office PowerPoint</Application>
  <PresentationFormat>On-screen Show (16:9)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Praise The Lord! Ye Heavens Adore Him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128</cp:revision>
  <dcterms:created xsi:type="dcterms:W3CDTF">2015-12-30T21:15:25Z</dcterms:created>
  <dcterms:modified xsi:type="dcterms:W3CDTF">2016-01-18T19:42:35Z</dcterms:modified>
</cp:coreProperties>
</file>