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Praise the </a:t>
            </a:r>
            <a:r>
              <a:rPr lang="en-GB" dirty="0" err="1" smtClean="0"/>
              <a:t>Savior</a:t>
            </a:r>
            <a:r>
              <a:rPr lang="en-GB" dirty="0" smtClean="0"/>
              <a:t>, Ye Who Know Him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Thomas Kelly, 1806. </a:t>
            </a:r>
          </a:p>
          <a:p>
            <a:r>
              <a:rPr lang="en-GB" sz="2400" b="1" dirty="0" smtClean="0"/>
              <a:t>Music: German melody.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Praise the </a:t>
            </a:r>
            <a:r>
              <a:rPr lang="en-GB" dirty="0" err="1" smtClean="0"/>
              <a:t>Savior</a:t>
            </a:r>
            <a:r>
              <a:rPr lang="en-GB" dirty="0" smtClean="0"/>
              <a:t>, ye who know Him!</a:t>
            </a:r>
          </a:p>
          <a:p>
            <a:pPr marL="742950" indent="-742950"/>
            <a:r>
              <a:rPr lang="en-GB" dirty="0" smtClean="0"/>
              <a:t>Who can tell how much we owe Him?</a:t>
            </a:r>
          </a:p>
          <a:p>
            <a:pPr marL="742950" indent="-742950"/>
            <a:r>
              <a:rPr lang="en-GB" dirty="0" smtClean="0"/>
              <a:t>Gladly let us render to Him</a:t>
            </a:r>
          </a:p>
          <a:p>
            <a:pPr marL="742950" indent="-742950"/>
            <a:r>
              <a:rPr lang="en-GB" dirty="0" smtClean="0"/>
              <a:t>All we are and have.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Jesus is the Name that charms us,</a:t>
            </a:r>
          </a:p>
          <a:p>
            <a:r>
              <a:rPr lang="en-GB" dirty="0" smtClean="0"/>
              <a:t>He for conflict fits and arms us;</a:t>
            </a:r>
          </a:p>
          <a:p>
            <a:r>
              <a:rPr lang="en-GB" dirty="0" smtClean="0"/>
              <a:t>Nothing moves and nothing harms us</a:t>
            </a:r>
          </a:p>
          <a:p>
            <a:r>
              <a:rPr lang="en-GB" dirty="0" smtClean="0"/>
              <a:t>While we trust in Him.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Trust in Him, ye saints, forever,</a:t>
            </a:r>
          </a:p>
          <a:p>
            <a:r>
              <a:rPr lang="en-GB" dirty="0" smtClean="0"/>
              <a:t>He is faithful, changing never;</a:t>
            </a:r>
          </a:p>
          <a:p>
            <a:r>
              <a:rPr lang="en-GB" dirty="0" smtClean="0"/>
              <a:t>Neither force nor guile can sever</a:t>
            </a:r>
          </a:p>
          <a:p>
            <a:r>
              <a:rPr lang="en-GB" dirty="0" smtClean="0"/>
              <a:t>Those He loves from Him.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Keep us, Lord, O keep us cleaving</a:t>
            </a:r>
          </a:p>
          <a:p>
            <a:r>
              <a:rPr lang="en-GB" dirty="0" smtClean="0"/>
              <a:t>To Thyself, and still believing,</a:t>
            </a:r>
          </a:p>
          <a:p>
            <a:r>
              <a:rPr lang="en-GB" dirty="0" smtClean="0"/>
              <a:t>Till the hour of our receiving</a:t>
            </a:r>
          </a:p>
          <a:p>
            <a:r>
              <a:rPr lang="en-GB" dirty="0" smtClean="0"/>
              <a:t>Promised joys with Thee.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Then we shall be where we would be,</a:t>
            </a:r>
          </a:p>
          <a:p>
            <a:r>
              <a:rPr lang="en-GB" dirty="0" smtClean="0"/>
              <a:t>Then we shall be what we should be,</a:t>
            </a:r>
          </a:p>
          <a:p>
            <a:r>
              <a:rPr lang="en-GB" dirty="0" smtClean="0"/>
              <a:t>Things that are not now, nor could be,</a:t>
            </a:r>
          </a:p>
          <a:p>
            <a:r>
              <a:rPr lang="en-GB" dirty="0" smtClean="0"/>
              <a:t>Soon shall be our own</a:t>
            </a:r>
            <a:r>
              <a:rPr lang="en-GB" dirty="0" smtClean="0"/>
              <a:t>.</a:t>
            </a:r>
            <a:endParaRPr lang="en-GB" smtClean="0"/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169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Praise the Savior, Ye Who Know Him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650</cp:revision>
  <dcterms:created xsi:type="dcterms:W3CDTF">2015-12-30T21:15:25Z</dcterms:created>
  <dcterms:modified xsi:type="dcterms:W3CDTF">2016-01-16T14:47:06Z</dcterms:modified>
</cp:coreProperties>
</file>