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Praise to the Holiest in the Height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John Newman, 1865. </a:t>
            </a:r>
          </a:p>
          <a:p>
            <a:r>
              <a:rPr lang="en-GB" sz="2400" b="1" dirty="0" smtClean="0"/>
              <a:t>Music: John Dykes, 1868</a:t>
            </a:r>
            <a:r>
              <a:rPr lang="en-GB" sz="2400" b="1" dirty="0" smtClean="0"/>
              <a:t>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Praise to the Holiest in the height,</a:t>
            </a:r>
          </a:p>
          <a:p>
            <a:pPr marL="742950" indent="-742950"/>
            <a:r>
              <a:rPr lang="en-GB" dirty="0" smtClean="0"/>
              <a:t>And in the depth be praise;</a:t>
            </a:r>
          </a:p>
          <a:p>
            <a:pPr marL="742950" indent="-742950"/>
            <a:r>
              <a:rPr lang="en-GB" dirty="0" smtClean="0"/>
              <a:t>In all His words most wonderful,</a:t>
            </a:r>
          </a:p>
          <a:p>
            <a:pPr marL="742950" indent="-742950"/>
            <a:r>
              <a:rPr lang="en-GB" dirty="0" smtClean="0"/>
              <a:t>Most sure in all His ways.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loving wisdom of our God!</a:t>
            </a:r>
          </a:p>
          <a:p>
            <a:r>
              <a:rPr lang="en-GB" dirty="0" smtClean="0"/>
              <a:t>When all was sin and shame,</a:t>
            </a:r>
          </a:p>
          <a:p>
            <a:r>
              <a:rPr lang="en-GB" dirty="0" smtClean="0"/>
              <a:t>A second Adam to the fight</a:t>
            </a:r>
          </a:p>
          <a:p>
            <a:r>
              <a:rPr lang="en-GB" dirty="0" smtClean="0"/>
              <a:t>And to the rescue came.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wisest love! that flesh and blood,</a:t>
            </a:r>
          </a:p>
          <a:p>
            <a:r>
              <a:rPr lang="en-GB" dirty="0" smtClean="0"/>
              <a:t>Which did in Adam fail,</a:t>
            </a:r>
          </a:p>
          <a:p>
            <a:r>
              <a:rPr lang="en-GB" dirty="0" smtClean="0"/>
              <a:t>Should strive afresh against the foe,</a:t>
            </a:r>
          </a:p>
          <a:p>
            <a:r>
              <a:rPr lang="en-GB" dirty="0" smtClean="0"/>
              <a:t>Should strive and should prevail.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And that a higher gift than grace</a:t>
            </a:r>
          </a:p>
          <a:p>
            <a:r>
              <a:rPr lang="en-GB" dirty="0" smtClean="0"/>
              <a:t>Should flesh and blood refine,</a:t>
            </a:r>
          </a:p>
          <a:p>
            <a:r>
              <a:rPr lang="en-GB" dirty="0" smtClean="0"/>
              <a:t>God's Presence and His very Self,</a:t>
            </a:r>
          </a:p>
          <a:p>
            <a:r>
              <a:rPr lang="en-GB" dirty="0" smtClean="0"/>
              <a:t>And Essence all divine.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generous love! that He, who smote,</a:t>
            </a:r>
          </a:p>
          <a:p>
            <a:r>
              <a:rPr lang="en-GB" dirty="0" smtClean="0"/>
              <a:t>In Man for man the foe,</a:t>
            </a:r>
          </a:p>
          <a:p>
            <a:r>
              <a:rPr lang="en-GB" dirty="0" smtClean="0"/>
              <a:t>The double agony in Man</a:t>
            </a:r>
          </a:p>
          <a:p>
            <a:r>
              <a:rPr lang="en-GB" dirty="0" smtClean="0"/>
              <a:t>For man should undergo.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in the garden secretly,</a:t>
            </a:r>
          </a:p>
          <a:p>
            <a:r>
              <a:rPr lang="en-GB" dirty="0" smtClean="0"/>
              <a:t>And on the Cross on high,</a:t>
            </a:r>
          </a:p>
          <a:p>
            <a:r>
              <a:rPr lang="en-GB" dirty="0" smtClean="0"/>
              <a:t>Should teach His brethren, and inspire</a:t>
            </a:r>
          </a:p>
          <a:p>
            <a:r>
              <a:rPr lang="en-GB" dirty="0" smtClean="0"/>
              <a:t>To suffer and to die.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Praise to the Holiest in the height,</a:t>
            </a:r>
          </a:p>
          <a:p>
            <a:r>
              <a:rPr lang="en-GB" dirty="0" smtClean="0"/>
              <a:t>And in the depth be praise;</a:t>
            </a:r>
          </a:p>
          <a:p>
            <a:r>
              <a:rPr lang="en-GB" dirty="0" smtClean="0"/>
              <a:t>In all His words most wonderful,</a:t>
            </a:r>
          </a:p>
          <a:p>
            <a:r>
              <a:rPr lang="en-GB" dirty="0" smtClean="0"/>
              <a:t>Most sure in all His ways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213</Words>
  <Application>Microsoft Office PowerPoint</Application>
  <PresentationFormat>On-screen Show (16:9)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Praise to the Holiest in the Height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651</cp:revision>
  <dcterms:created xsi:type="dcterms:W3CDTF">2015-12-30T21:15:25Z</dcterms:created>
  <dcterms:modified xsi:type="dcterms:W3CDTF">2016-01-16T14:49:20Z</dcterms:modified>
</cp:coreProperties>
</file>