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371" autoAdjust="0"/>
    <p:restoredTop sz="94660"/>
  </p:normalViewPr>
  <p:slideViewPr>
    <p:cSldViewPr>
      <p:cViewPr varScale="1">
        <p:scale>
          <a:sx n="144" d="100"/>
          <a:sy n="144" d="100"/>
        </p:scale>
        <p:origin x="-102" y="-19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with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</a:t>
            </a:r>
            <a:r>
              <a:rPr lang="en-GB" sz="28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PowerPoints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2843808" y="4443958"/>
            <a:ext cx="3456384" cy="4001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GB" sz="20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Short Intro Before First Verse</a:t>
            </a:r>
            <a:endParaRPr lang="en-GB" sz="20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16/01/2016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16/01/2016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16/01/2016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NO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 no Intro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</a:t>
            </a:r>
            <a:r>
              <a:rPr lang="en-GB" sz="28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PowerPoints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ymn Lyrics Pag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0"/>
            <a:ext cx="9144000" cy="5143500"/>
          </a:xfrm>
        </p:spPr>
        <p:txBody>
          <a:bodyPr lIns="72000" tIns="72000" rIns="72000" bIns="36000" anchor="ctr" anchorCtr="1">
            <a:normAutofit/>
          </a:bodyPr>
          <a:lstStyle>
            <a:lvl1pPr algn="ctr">
              <a:buNone/>
              <a:defRPr sz="3600">
                <a:solidFill>
                  <a:srgbClr val="FFFF00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Hymn Lyrics Page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6660232" y="4896584"/>
            <a:ext cx="2483768" cy="246916"/>
          </a:xfrm>
          <a:prstGeom prst="rect">
            <a:avLst/>
          </a:prstGeom>
          <a:noFill/>
        </p:spPr>
        <p:txBody>
          <a:bodyPr wrap="square" lIns="36000" tIns="36000" rIns="36000" bIns="36000" rtlCol="0" anchor="ctr" anchorCtr="1">
            <a:normAutofit fontScale="85000" lnSpcReduction="20000"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www.traditionalmusic.co.uk</a:t>
            </a:r>
            <a:endParaRPr lang="en-GB" sz="1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16/01/2016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16/01/2016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16/01/2016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16/01/2016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16/01/2016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16/01/2016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D68601-4549-41D1-8E44-02283F75690E}" type="datetimeFigureOut">
              <a:rPr lang="en-GB" smtClean="0"/>
              <a:pPr/>
              <a:t>16/01/2016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520" y="267494"/>
            <a:ext cx="8640960" cy="936103"/>
          </a:xfrm>
        </p:spPr>
        <p:txBody>
          <a:bodyPr>
            <a:normAutofit/>
          </a:bodyPr>
          <a:lstStyle/>
          <a:p>
            <a:r>
              <a:rPr lang="en-GB" dirty="0" smtClean="0"/>
              <a:t>Precious Lord, Take My Hand</a:t>
            </a:r>
            <a:endParaRPr lang="en-GB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1419622"/>
            <a:ext cx="8568952" cy="1368152"/>
          </a:xfrm>
        </p:spPr>
        <p:txBody>
          <a:bodyPr>
            <a:normAutofit/>
          </a:bodyPr>
          <a:lstStyle/>
          <a:p>
            <a:r>
              <a:rPr lang="en-GB" sz="2400" b="1" dirty="0" smtClean="0"/>
              <a:t>Words: Thomas Dorsey, 1932</a:t>
            </a:r>
          </a:p>
          <a:p>
            <a:r>
              <a:rPr lang="en-GB" sz="2400" b="1" dirty="0" smtClean="0"/>
              <a:t>Music: George Allen, 1844</a:t>
            </a:r>
          </a:p>
          <a:p>
            <a:r>
              <a:rPr lang="en-GB" sz="2400" b="1" dirty="0" smtClean="0"/>
              <a:t>and Thomas Dorsey, 1932. </a:t>
            </a:r>
            <a:r>
              <a:rPr lang="en-GB" sz="2400" b="1" dirty="0" smtClean="0"/>
              <a:t>PD</a:t>
            </a:r>
            <a:endParaRPr lang="en-GB" sz="2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/>
            <a:r>
              <a:rPr lang="en-GB" dirty="0" smtClean="0"/>
              <a:t>Precious Lord, take my hand,</a:t>
            </a:r>
          </a:p>
          <a:p>
            <a:pPr marL="742950" indent="-742950"/>
            <a:r>
              <a:rPr lang="en-GB" dirty="0" smtClean="0"/>
              <a:t>Lead me on, let me stand,</a:t>
            </a:r>
          </a:p>
          <a:p>
            <a:pPr marL="742950" indent="-742950"/>
            <a:r>
              <a:rPr lang="en-GB" dirty="0" smtClean="0"/>
              <a:t>I am tired, I am weak, I am worn;</a:t>
            </a:r>
          </a:p>
          <a:p>
            <a:pPr marL="742950" indent="-742950"/>
            <a:r>
              <a:rPr lang="en-GB" dirty="0" smtClean="0"/>
              <a:t>Through the storm, through the night,</a:t>
            </a:r>
          </a:p>
          <a:p>
            <a:pPr marL="742950" indent="-742950"/>
            <a:r>
              <a:rPr lang="en-GB" dirty="0" smtClean="0"/>
              <a:t>Lead me on to the light:</a:t>
            </a: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Refrain</a:t>
            </a:r>
          </a:p>
          <a:p>
            <a:r>
              <a:rPr lang="en-GB" dirty="0" smtClean="0"/>
              <a:t>Take my hand, precious Lord,</a:t>
            </a:r>
          </a:p>
          <a:p>
            <a:r>
              <a:rPr lang="en-GB" dirty="0" smtClean="0"/>
              <a:t>Lead me home.</a:t>
            </a:r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When my way grows drear,</a:t>
            </a:r>
          </a:p>
          <a:p>
            <a:r>
              <a:rPr lang="en-GB" dirty="0" smtClean="0"/>
              <a:t>Precious Lord, linger near,</a:t>
            </a:r>
          </a:p>
          <a:p>
            <a:r>
              <a:rPr lang="en-GB" dirty="0" smtClean="0"/>
              <a:t>When my life is almost gone,</a:t>
            </a:r>
          </a:p>
          <a:p>
            <a:r>
              <a:rPr lang="en-GB" dirty="0" smtClean="0"/>
              <a:t>Hear my cry, hear my call,</a:t>
            </a:r>
          </a:p>
          <a:p>
            <a:r>
              <a:rPr lang="en-GB" dirty="0" smtClean="0"/>
              <a:t>Hold my hand lest I fall:</a:t>
            </a:r>
            <a:endParaRPr lang="en-GB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Refrain</a:t>
            </a:r>
          </a:p>
          <a:p>
            <a:r>
              <a:rPr lang="en-GB" dirty="0" smtClean="0"/>
              <a:t>Take my hand, precious Lord,</a:t>
            </a:r>
          </a:p>
          <a:p>
            <a:r>
              <a:rPr lang="en-GB" dirty="0" smtClean="0"/>
              <a:t>Lead me home.</a:t>
            </a:r>
            <a:endParaRPr lang="en-GB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When the darkness appears</a:t>
            </a:r>
          </a:p>
          <a:p>
            <a:r>
              <a:rPr lang="en-GB" dirty="0" smtClean="0"/>
              <a:t>And the night draws near,</a:t>
            </a:r>
          </a:p>
          <a:p>
            <a:r>
              <a:rPr lang="en-GB" dirty="0" smtClean="0"/>
              <a:t>And the day is past and gone,</a:t>
            </a:r>
          </a:p>
          <a:p>
            <a:r>
              <a:rPr lang="en-GB" dirty="0" smtClean="0"/>
              <a:t>At the river I stand,</a:t>
            </a:r>
          </a:p>
          <a:p>
            <a:r>
              <a:rPr lang="en-GB" dirty="0" smtClean="0"/>
              <a:t>Guide my feet, hold my hand:</a:t>
            </a:r>
            <a:endParaRPr lang="en-GB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Refrain</a:t>
            </a:r>
          </a:p>
          <a:p>
            <a:r>
              <a:rPr lang="en-GB" dirty="0" smtClean="0"/>
              <a:t>Take my hand, precious Lord,</a:t>
            </a:r>
          </a:p>
          <a:p>
            <a:r>
              <a:rPr lang="en-GB" dirty="0" smtClean="0"/>
              <a:t>Lead me home</a:t>
            </a:r>
            <a:r>
              <a:rPr lang="en-GB" dirty="0" smtClean="0"/>
              <a:t>.</a:t>
            </a:r>
          </a:p>
          <a:p>
            <a:r>
              <a:rPr lang="en-GB" smtClean="0"/>
              <a:t>*</a:t>
            </a:r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erial-narrow 1">
      <a:majorFont>
        <a:latin typeface="Arial Narrow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1807</TotalTime>
  <Words>170</Words>
  <Application>Microsoft Office PowerPoint</Application>
  <PresentationFormat>On-screen Show (16:9)</PresentationFormat>
  <Paragraphs>29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Precious Lord, Take My Hand</vt:lpstr>
      <vt:lpstr>Slide 2</vt:lpstr>
      <vt:lpstr>Slide 3</vt:lpstr>
      <vt:lpstr>Slide 4</vt:lpstr>
      <vt:lpstr>Slide 5</vt:lpstr>
      <vt:lpstr>Slide 6</vt:lpstr>
      <vt:lpstr>Slide 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Rod Smith</dc:creator>
  <cp:lastModifiedBy>Rod Smith</cp:lastModifiedBy>
  <cp:revision>659</cp:revision>
  <dcterms:created xsi:type="dcterms:W3CDTF">2015-12-30T21:15:25Z</dcterms:created>
  <dcterms:modified xsi:type="dcterms:W3CDTF">2016-01-16T14:59:49Z</dcterms:modified>
</cp:coreProperties>
</file>