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4" r:id="rId8"/>
    <p:sldId id="260" r:id="rId9"/>
    <p:sldId id="265" r:id="rId10"/>
    <p:sldId id="262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Precious Moments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Fanny Crosby, 1909. </a:t>
            </a:r>
          </a:p>
          <a:p>
            <a:r>
              <a:rPr lang="en-GB" sz="2400" b="1" dirty="0" smtClean="0"/>
              <a:t>Music: John </a:t>
            </a:r>
            <a:r>
              <a:rPr lang="en-GB" sz="2400" b="1" dirty="0" err="1" smtClean="0"/>
              <a:t>Sweney</a:t>
            </a:r>
            <a:r>
              <a:rPr lang="en-GB" sz="2400" b="1" dirty="0" smtClean="0"/>
              <a:t>.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Precious memories, how they linger</a:t>
            </a:r>
          </a:p>
          <a:p>
            <a:r>
              <a:rPr lang="en-GB" dirty="0" smtClean="0"/>
              <a:t>How they ever flood my soul</a:t>
            </a:r>
          </a:p>
          <a:p>
            <a:r>
              <a:rPr lang="en-GB" dirty="0" smtClean="0"/>
              <a:t>In the stillness of the midnight</a:t>
            </a:r>
          </a:p>
          <a:p>
            <a:r>
              <a:rPr lang="en-GB" dirty="0" smtClean="0"/>
              <a:t>Precious sacred scenes unfold</a:t>
            </a:r>
          </a:p>
          <a:p>
            <a:r>
              <a:rPr lang="en-GB" dirty="0" smtClean="0"/>
              <a:t>Precious sacred scenes </a:t>
            </a:r>
            <a:r>
              <a:rPr lang="en-GB" dirty="0" smtClean="0"/>
              <a:t>unfold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O the peace that like a river</a:t>
            </a:r>
          </a:p>
          <a:p>
            <a:r>
              <a:rPr lang="en-GB" dirty="0" smtClean="0"/>
              <a:t>From the mount of blessing flows;</a:t>
            </a:r>
          </a:p>
          <a:p>
            <a:r>
              <a:rPr lang="en-GB" dirty="0" smtClean="0"/>
              <a:t>How it calms the weary spirit</a:t>
            </a:r>
          </a:p>
          <a:p>
            <a:r>
              <a:rPr lang="en-GB" dirty="0" smtClean="0"/>
              <a:t>To a gentle, soft repose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O the precious, precious moments</a:t>
            </a:r>
          </a:p>
          <a:p>
            <a:pPr marL="742950" indent="-742950"/>
            <a:r>
              <a:rPr lang="en-GB" dirty="0" smtClean="0"/>
              <a:t>That we spend before the throne,</a:t>
            </a:r>
          </a:p>
          <a:p>
            <a:pPr marL="742950" indent="-742950"/>
            <a:r>
              <a:rPr lang="en-GB" dirty="0" smtClean="0"/>
              <a:t>And to Jesus, our Redeemer,</a:t>
            </a:r>
          </a:p>
          <a:p>
            <a:pPr marL="742950" indent="-742950"/>
            <a:r>
              <a:rPr lang="en-GB" dirty="0" smtClean="0"/>
              <a:t>Make our wants and wishes known.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O the peace that like a river</a:t>
            </a:r>
          </a:p>
          <a:p>
            <a:r>
              <a:rPr lang="en-GB" dirty="0" smtClean="0"/>
              <a:t>From the mount of blessing flows;</a:t>
            </a:r>
          </a:p>
          <a:p>
            <a:r>
              <a:rPr lang="en-GB" dirty="0" smtClean="0"/>
              <a:t>How it calms the weary spirit</a:t>
            </a:r>
          </a:p>
          <a:p>
            <a:r>
              <a:rPr lang="en-GB" dirty="0" smtClean="0"/>
              <a:t>To a gentle, soft repose!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 the precious, precious moments,</a:t>
            </a:r>
          </a:p>
          <a:p>
            <a:r>
              <a:rPr lang="en-GB" dirty="0" smtClean="0"/>
              <a:t>When a loving voice we hear,</a:t>
            </a:r>
          </a:p>
          <a:p>
            <a:r>
              <a:rPr lang="en-GB" dirty="0" smtClean="0"/>
              <a:t>In a whisper, low and tender,</a:t>
            </a:r>
          </a:p>
          <a:p>
            <a:r>
              <a:rPr lang="en-GB" dirty="0" smtClean="0"/>
              <a:t>Breathing words of happy cheer.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O the peace that like a river</a:t>
            </a:r>
          </a:p>
          <a:p>
            <a:r>
              <a:rPr lang="en-GB" dirty="0" smtClean="0"/>
              <a:t>From the mount of blessing flows;</a:t>
            </a:r>
          </a:p>
          <a:p>
            <a:r>
              <a:rPr lang="en-GB" dirty="0" smtClean="0"/>
              <a:t>How it calms the weary spirit</a:t>
            </a:r>
          </a:p>
          <a:p>
            <a:r>
              <a:rPr lang="en-GB" dirty="0" smtClean="0"/>
              <a:t>To a gentle, soft repose!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 the precious, precious moments,</a:t>
            </a:r>
          </a:p>
          <a:p>
            <a:r>
              <a:rPr lang="en-GB" dirty="0" smtClean="0"/>
              <a:t>When the eye of faith shall see</a:t>
            </a:r>
          </a:p>
          <a:p>
            <a:r>
              <a:rPr lang="en-GB" dirty="0" smtClean="0"/>
              <a:t>Visions of eternal glory,</a:t>
            </a:r>
          </a:p>
          <a:p>
            <a:r>
              <a:rPr lang="en-GB" dirty="0" smtClean="0"/>
              <a:t>Endless raptures yet to be.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O the peace that like a river</a:t>
            </a:r>
          </a:p>
          <a:p>
            <a:r>
              <a:rPr lang="en-GB" dirty="0" smtClean="0"/>
              <a:t>From the mount of blessing flows;</a:t>
            </a:r>
          </a:p>
          <a:p>
            <a:r>
              <a:rPr lang="en-GB" dirty="0" smtClean="0"/>
              <a:t>How it calms the weary spirit</a:t>
            </a:r>
          </a:p>
          <a:p>
            <a:r>
              <a:rPr lang="en-GB" dirty="0" smtClean="0"/>
              <a:t>To a gentle, soft repose!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There's a balm for every trial,</a:t>
            </a:r>
          </a:p>
          <a:p>
            <a:r>
              <a:rPr lang="en-GB" dirty="0" smtClean="0"/>
              <a:t>And a rest from every care,</a:t>
            </a:r>
          </a:p>
          <a:p>
            <a:r>
              <a:rPr lang="en-GB" dirty="0" smtClean="0"/>
              <a:t>There's a joy for every sorrow,</a:t>
            </a:r>
          </a:p>
          <a:p>
            <a:r>
              <a:rPr lang="en-GB" dirty="0" smtClean="0"/>
              <a:t>At the golden gate of prayer.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O the peace that like a river</a:t>
            </a:r>
          </a:p>
          <a:p>
            <a:r>
              <a:rPr lang="en-GB" dirty="0" smtClean="0"/>
              <a:t>From the mount of blessing flows;</a:t>
            </a:r>
          </a:p>
          <a:p>
            <a:r>
              <a:rPr lang="en-GB" dirty="0" smtClean="0"/>
              <a:t>How it calms the weary spirit</a:t>
            </a:r>
          </a:p>
          <a:p>
            <a:r>
              <a:rPr lang="en-GB" dirty="0" smtClean="0"/>
              <a:t>To a gentle, soft repose!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291</Words>
  <Application>Microsoft Office PowerPoint</Application>
  <PresentationFormat>On-screen Show (16:9)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Precious Moments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661</cp:revision>
  <dcterms:created xsi:type="dcterms:W3CDTF">2015-12-30T21:15:25Z</dcterms:created>
  <dcterms:modified xsi:type="dcterms:W3CDTF">2016-01-16T15:03:45Z</dcterms:modified>
</cp:coreProperties>
</file>