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3" r:id="rId7"/>
    <p:sldId id="266" r:id="rId8"/>
    <p:sldId id="261" r:id="rId9"/>
    <p:sldId id="267" r:id="rId10"/>
    <p:sldId id="264" r:id="rId11"/>
    <p:sldId id="268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Redeemed, How I Love to Proclaim It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Lyrics: Frances J. Crosby</a:t>
            </a:r>
          </a:p>
          <a:p>
            <a:r>
              <a:rPr lang="en-GB" sz="2400" b="1" dirty="0" err="1" smtClean="0"/>
              <a:t>Scripture:Psalm</a:t>
            </a:r>
            <a:r>
              <a:rPr lang="en-GB" sz="2400" b="1" dirty="0" smtClean="0"/>
              <a:t> 107:2; Revelation 5:9</a:t>
            </a:r>
          </a:p>
          <a:p>
            <a:r>
              <a:rPr lang="en-GB" sz="2400" b="1" dirty="0" smtClean="0"/>
              <a:t>Meter: 9.8.9.8 </a:t>
            </a:r>
            <a:r>
              <a:rPr lang="en-GB" sz="2400" b="1" dirty="0" smtClean="0"/>
              <a:t>R. </a:t>
            </a:r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 know there's a crown that is waiting</a:t>
            </a:r>
          </a:p>
          <a:p>
            <a:r>
              <a:rPr lang="en-GB" dirty="0" smtClean="0"/>
              <a:t>In yonder bright mansion for me,</a:t>
            </a:r>
          </a:p>
          <a:p>
            <a:r>
              <a:rPr lang="en-GB" dirty="0" smtClean="0"/>
              <a:t>And soon, with the spirits made perfect,</a:t>
            </a:r>
          </a:p>
          <a:p>
            <a:r>
              <a:rPr lang="en-GB" dirty="0" smtClean="0"/>
              <a:t>At home with the Lord I shall be.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</a:p>
          <a:p>
            <a:r>
              <a:rPr lang="en-GB" dirty="0" smtClean="0"/>
              <a:t>O the peace that like a river</a:t>
            </a:r>
          </a:p>
          <a:p>
            <a:r>
              <a:rPr lang="en-GB" dirty="0" smtClean="0"/>
              <a:t>From the mount of blessing flows;</a:t>
            </a:r>
          </a:p>
          <a:p>
            <a:r>
              <a:rPr lang="en-GB" dirty="0" smtClean="0"/>
              <a:t>How it calms the weary spirit</a:t>
            </a:r>
          </a:p>
          <a:p>
            <a:r>
              <a:rPr lang="en-GB" dirty="0" smtClean="0"/>
              <a:t>To a gentle, soft repose</a:t>
            </a:r>
            <a:r>
              <a:rPr lang="en-GB" dirty="0" smtClean="0"/>
              <a:t>!</a:t>
            </a:r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Redeemed, how I love to proclaim it!</a:t>
            </a:r>
          </a:p>
          <a:p>
            <a:pPr marL="742950" indent="-742950"/>
            <a:r>
              <a:rPr lang="en-GB" dirty="0" smtClean="0"/>
              <a:t>Redeemed by the blood of the Lamb;</a:t>
            </a:r>
          </a:p>
          <a:p>
            <a:pPr marL="742950" indent="-742950"/>
            <a:r>
              <a:rPr lang="en-GB" dirty="0" smtClean="0"/>
              <a:t>Redeemed through His infinite mercy,</a:t>
            </a:r>
          </a:p>
          <a:p>
            <a:pPr marL="742950" indent="-742950"/>
            <a:r>
              <a:rPr lang="en-GB" dirty="0" smtClean="0"/>
              <a:t>His child and forever I am.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</a:p>
          <a:p>
            <a:r>
              <a:rPr lang="en-GB" dirty="0" smtClean="0"/>
              <a:t>O the peace that like a river</a:t>
            </a:r>
          </a:p>
          <a:p>
            <a:r>
              <a:rPr lang="en-GB" dirty="0" smtClean="0"/>
              <a:t>From the mount of blessing flows;</a:t>
            </a:r>
          </a:p>
          <a:p>
            <a:r>
              <a:rPr lang="en-GB" dirty="0" smtClean="0"/>
              <a:t>How it calms the weary spirit</a:t>
            </a:r>
          </a:p>
          <a:p>
            <a:r>
              <a:rPr lang="en-GB" dirty="0" smtClean="0"/>
              <a:t>To a gentle, soft repose!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Redeemed, and so happy in Jesus,</a:t>
            </a:r>
          </a:p>
          <a:p>
            <a:r>
              <a:rPr lang="en-GB" dirty="0" smtClean="0"/>
              <a:t>No language my rapture can tell;</a:t>
            </a:r>
          </a:p>
          <a:p>
            <a:r>
              <a:rPr lang="en-GB" dirty="0" smtClean="0"/>
              <a:t>I know that the light of His presence</a:t>
            </a:r>
          </a:p>
          <a:p>
            <a:r>
              <a:rPr lang="en-GB" dirty="0" smtClean="0"/>
              <a:t>With me doth continually dwell.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</a:p>
          <a:p>
            <a:r>
              <a:rPr lang="en-GB" dirty="0" smtClean="0"/>
              <a:t>O the peace that like a river</a:t>
            </a:r>
          </a:p>
          <a:p>
            <a:r>
              <a:rPr lang="en-GB" dirty="0" smtClean="0"/>
              <a:t>From the mount of blessing flows;</a:t>
            </a:r>
          </a:p>
          <a:p>
            <a:r>
              <a:rPr lang="en-GB" dirty="0" smtClean="0"/>
              <a:t>How it calms the weary spirit</a:t>
            </a:r>
          </a:p>
          <a:p>
            <a:r>
              <a:rPr lang="en-GB" dirty="0" smtClean="0"/>
              <a:t>To a gentle, soft repose!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 think of my blessed Redeemer,</a:t>
            </a:r>
          </a:p>
          <a:p>
            <a:r>
              <a:rPr lang="en-GB" dirty="0" smtClean="0"/>
              <a:t>I think of Him all the </a:t>
            </a:r>
            <a:r>
              <a:rPr lang="en-GB" dirty="0" err="1" smtClean="0"/>
              <a:t>day long</a:t>
            </a:r>
            <a:r>
              <a:rPr lang="en-GB" dirty="0" smtClean="0"/>
              <a:t>:</a:t>
            </a:r>
          </a:p>
          <a:p>
            <a:r>
              <a:rPr lang="en-GB" dirty="0" smtClean="0"/>
              <a:t>I sing, for I cannot be silent;</a:t>
            </a:r>
          </a:p>
          <a:p>
            <a:r>
              <a:rPr lang="en-GB" dirty="0" smtClean="0"/>
              <a:t>His love is the theme of my song.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</a:p>
          <a:p>
            <a:r>
              <a:rPr lang="en-GB" dirty="0" smtClean="0"/>
              <a:t>O the peace that like a river</a:t>
            </a:r>
          </a:p>
          <a:p>
            <a:r>
              <a:rPr lang="en-GB" dirty="0" smtClean="0"/>
              <a:t>From the mount of blessing flows;</a:t>
            </a:r>
          </a:p>
          <a:p>
            <a:r>
              <a:rPr lang="en-GB" dirty="0" smtClean="0"/>
              <a:t>How it calms the weary spirit</a:t>
            </a:r>
          </a:p>
          <a:p>
            <a:r>
              <a:rPr lang="en-GB" dirty="0" smtClean="0"/>
              <a:t>To a gentle, soft repose!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 know I shall see in His beauty</a:t>
            </a:r>
          </a:p>
          <a:p>
            <a:r>
              <a:rPr lang="en-GB" dirty="0" smtClean="0"/>
              <a:t>The King in whose law I delight;</a:t>
            </a:r>
          </a:p>
          <a:p>
            <a:r>
              <a:rPr lang="en-GB" dirty="0" smtClean="0"/>
              <a:t>Who lovingly </a:t>
            </a:r>
            <a:r>
              <a:rPr lang="en-GB" dirty="0" err="1" smtClean="0"/>
              <a:t>guardeth</a:t>
            </a:r>
            <a:r>
              <a:rPr lang="en-GB" dirty="0" smtClean="0"/>
              <a:t> my footsteps,</a:t>
            </a:r>
          </a:p>
          <a:p>
            <a:r>
              <a:rPr lang="en-GB" dirty="0" smtClean="0"/>
              <a:t>And </a:t>
            </a:r>
            <a:r>
              <a:rPr lang="en-GB" dirty="0" err="1" smtClean="0"/>
              <a:t>giveth</a:t>
            </a:r>
            <a:r>
              <a:rPr lang="en-GB" dirty="0" smtClean="0"/>
              <a:t> me songs in the night.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</a:p>
          <a:p>
            <a:r>
              <a:rPr lang="en-GB" dirty="0" smtClean="0"/>
              <a:t>O the peace that like a river</a:t>
            </a:r>
          </a:p>
          <a:p>
            <a:r>
              <a:rPr lang="en-GB" dirty="0" smtClean="0"/>
              <a:t>From the mount of blessing flows;</a:t>
            </a:r>
          </a:p>
          <a:p>
            <a:r>
              <a:rPr lang="en-GB" dirty="0" smtClean="0"/>
              <a:t>How it calms the weary spirit</a:t>
            </a:r>
          </a:p>
          <a:p>
            <a:r>
              <a:rPr lang="en-GB" dirty="0" smtClean="0"/>
              <a:t>To a gentle, soft repose!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1814</TotalTime>
  <Words>322</Words>
  <Application>Microsoft Office PowerPoint</Application>
  <PresentationFormat>On-screen Show (16:9)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Redeemed, How I Love to Proclaim It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662</cp:revision>
  <dcterms:created xsi:type="dcterms:W3CDTF">2015-12-30T21:15:25Z</dcterms:created>
  <dcterms:modified xsi:type="dcterms:W3CDTF">2016-01-16T15:06:26Z</dcterms:modified>
</cp:coreProperties>
</file>