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9" r:id="rId7"/>
    <p:sldId id="271" r:id="rId8"/>
    <p:sldId id="265" r:id="rId9"/>
    <p:sldId id="27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Rejoice Ye Pure In Heart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Edward Hayes </a:t>
            </a:r>
            <a:r>
              <a:rPr lang="en-GB" sz="2400" b="1" dirty="0" err="1" smtClean="0"/>
              <a:t>Plumptre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Life Of Holiness,</a:t>
            </a:r>
          </a:p>
          <a:p>
            <a:r>
              <a:rPr lang="en-GB" sz="2400" b="1" dirty="0" smtClean="0"/>
              <a:t>Praise and Thanksgiving,</a:t>
            </a:r>
          </a:p>
          <a:p>
            <a:r>
              <a:rPr lang="en-GB" sz="2400" b="1" dirty="0" err="1" smtClean="0"/>
              <a:t>Meter:Short</a:t>
            </a:r>
            <a:r>
              <a:rPr lang="en-GB" sz="2400" b="1" dirty="0" smtClean="0"/>
              <a:t> Measure (S.M.).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Rejoice, ye pure in heart,</a:t>
            </a:r>
          </a:p>
          <a:p>
            <a:pPr marL="742950" indent="-742950"/>
            <a:r>
              <a:rPr lang="en-GB" dirty="0" smtClean="0"/>
              <a:t>Rejoice, give thanks and sing;</a:t>
            </a:r>
          </a:p>
          <a:p>
            <a:pPr marL="742950" indent="-742950"/>
            <a:r>
              <a:rPr lang="en-GB" dirty="0" smtClean="0"/>
              <a:t>Your glorious banner wave on high,</a:t>
            </a:r>
          </a:p>
          <a:p>
            <a:pPr marL="742950" indent="-742950"/>
            <a:r>
              <a:rPr lang="en-GB" dirty="0" smtClean="0"/>
              <a:t>The cross of Christ your King.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Rejoice, rejoice, rejoice, give thanks and sing!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Bright youth and snow-crowned age,</a:t>
            </a:r>
          </a:p>
          <a:p>
            <a:r>
              <a:rPr lang="en-GB" dirty="0" smtClean="0"/>
              <a:t>Strong men and maidens fair,</a:t>
            </a:r>
          </a:p>
          <a:p>
            <a:r>
              <a:rPr lang="en-GB" dirty="0" smtClean="0"/>
              <a:t>Raise high your free, exulting song,</a:t>
            </a:r>
          </a:p>
          <a:p>
            <a:r>
              <a:rPr lang="en-GB" dirty="0" smtClean="0"/>
              <a:t>God's wondrous praise declare.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Rejoice, rejoice, rejoice, give thanks and sing!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Yes, on through life's long path,</a:t>
            </a:r>
          </a:p>
          <a:p>
            <a:r>
              <a:rPr lang="en-GB" dirty="0" smtClean="0"/>
              <a:t>Still chanting as ye go;</a:t>
            </a:r>
          </a:p>
          <a:p>
            <a:r>
              <a:rPr lang="en-GB" dirty="0" smtClean="0"/>
              <a:t>From youth to age, by night and day,</a:t>
            </a:r>
          </a:p>
          <a:p>
            <a:r>
              <a:rPr lang="en-GB" dirty="0" smtClean="0"/>
              <a:t>In gladness and in woe.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Rejoice, rejoice, rejoice, give thanks and sing!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Still lift your standard high,</a:t>
            </a:r>
          </a:p>
          <a:p>
            <a:r>
              <a:rPr lang="en-GB" dirty="0" smtClean="0"/>
              <a:t>Still march in firm array,</a:t>
            </a:r>
          </a:p>
          <a:p>
            <a:r>
              <a:rPr lang="en-GB" dirty="0" smtClean="0"/>
              <a:t>As warriors thru the darkness toil</a:t>
            </a:r>
          </a:p>
          <a:p>
            <a:r>
              <a:rPr lang="en-GB" dirty="0" smtClean="0"/>
              <a:t>Till dawns the golden day.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Rejoice, rejoice, rejoice, give thanks and sing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198</Words>
  <Application>Microsoft Office PowerPoint</Application>
  <PresentationFormat>On-screen Show (16:9)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Rejoice Ye Pure In Heart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667</cp:revision>
  <dcterms:created xsi:type="dcterms:W3CDTF">2015-12-30T21:15:25Z</dcterms:created>
  <dcterms:modified xsi:type="dcterms:W3CDTF">2016-01-16T15:13:18Z</dcterms:modified>
</cp:coreProperties>
</file>