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70" r:id="rId7"/>
    <p:sldId id="273" r:id="rId8"/>
    <p:sldId id="271" r:id="rId9"/>
    <p:sldId id="27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Rescue The Perishing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Fanny Jane </a:t>
            </a:r>
            <a:r>
              <a:rPr lang="en-GB" sz="2400" b="1" dirty="0" smtClean="0"/>
              <a:t>Crosby,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No.:</a:t>
            </a:r>
            <a:r>
              <a:rPr lang="en-GB" sz="2400" b="1" dirty="0" smtClean="0"/>
              <a:t>34549, </a:t>
            </a:r>
            <a:r>
              <a:rPr lang="en-GB" sz="2400" b="1" dirty="0" err="1" smtClean="0"/>
              <a:t>Topic:Calling</a:t>
            </a:r>
            <a:endParaRPr lang="en-GB" sz="2400" b="1" dirty="0" smtClean="0"/>
          </a:p>
          <a:p>
            <a:r>
              <a:rPr lang="en-GB" sz="2400" b="1" dirty="0" err="1" smtClean="0"/>
              <a:t>Tunes:Rescue</a:t>
            </a:r>
            <a:r>
              <a:rPr lang="en-GB" sz="2400" b="1" dirty="0" smtClean="0"/>
              <a:t> The Perishing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Rescue the perishing, care for the dying,</a:t>
            </a:r>
          </a:p>
          <a:p>
            <a:pPr marL="742950" indent="-742950"/>
            <a:r>
              <a:rPr lang="en-GB" dirty="0" smtClean="0"/>
              <a:t>Snatch them in pity from sin and the grave;</a:t>
            </a:r>
          </a:p>
          <a:p>
            <a:pPr marL="742950" indent="-742950"/>
            <a:r>
              <a:rPr lang="en-GB" dirty="0" smtClean="0"/>
              <a:t>Weep o'er the erring one, lift up the fallen,</a:t>
            </a:r>
          </a:p>
          <a:p>
            <a:pPr marL="742950" indent="-742950"/>
            <a:r>
              <a:rPr lang="en-GB" dirty="0" smtClean="0"/>
              <a:t>Tell them of Jesus, the mighty to save.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Rescue the perishing, care for the dying,</a:t>
            </a:r>
          </a:p>
          <a:p>
            <a:r>
              <a:rPr lang="en-GB" dirty="0" smtClean="0"/>
              <a:t>Jesus is merciful, Jesus will save.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Though they are slighting him, still he is waiting,</a:t>
            </a:r>
          </a:p>
          <a:p>
            <a:r>
              <a:rPr lang="en-GB" dirty="0" smtClean="0"/>
              <a:t>Waiting the penitent child to receive;</a:t>
            </a:r>
          </a:p>
          <a:p>
            <a:r>
              <a:rPr lang="en-GB" dirty="0" smtClean="0"/>
              <a:t>Plead with them earnestly, plead with them gently,</a:t>
            </a:r>
          </a:p>
          <a:p>
            <a:r>
              <a:rPr lang="en-GB" dirty="0" smtClean="0"/>
              <a:t>He will forgive if they on him believe.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Rescue the perishing, care for the dying,</a:t>
            </a:r>
          </a:p>
          <a:p>
            <a:r>
              <a:rPr lang="en-GB" dirty="0" smtClean="0"/>
              <a:t>Jesus is merciful, Jesus will save.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Down in the human heart, crushed by the tempter,</a:t>
            </a:r>
          </a:p>
          <a:p>
            <a:r>
              <a:rPr lang="en-GB" dirty="0" smtClean="0"/>
              <a:t>Feelings lie buried that grace can restore;</a:t>
            </a:r>
          </a:p>
          <a:p>
            <a:r>
              <a:rPr lang="en-GB" dirty="0" smtClean="0"/>
              <a:t>Touched by a loving hand, wakened by kindness,</a:t>
            </a:r>
          </a:p>
          <a:p>
            <a:r>
              <a:rPr lang="en-GB" dirty="0" smtClean="0"/>
              <a:t>Chords that were broken will vibrate once more.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Rescue the perishing, care for the dying,</a:t>
            </a:r>
          </a:p>
          <a:p>
            <a:r>
              <a:rPr lang="en-GB" dirty="0" smtClean="0"/>
              <a:t>Jesus is merciful, Jesus will save.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Rescue the perishing, duty demands it;</a:t>
            </a:r>
          </a:p>
          <a:p>
            <a:r>
              <a:rPr lang="en-GB" dirty="0" smtClean="0"/>
              <a:t>Strength for thy labour the Lord will provide;</a:t>
            </a:r>
          </a:p>
          <a:p>
            <a:r>
              <a:rPr lang="en-GB" dirty="0" smtClean="0"/>
              <a:t>Back to the narrow way patiently win them;</a:t>
            </a:r>
          </a:p>
          <a:p>
            <a:r>
              <a:rPr lang="en-GB" dirty="0" smtClean="0"/>
              <a:t>Tell the poor wanderer a Saviour has died.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Rescue the perishing, care for the dying,</a:t>
            </a:r>
          </a:p>
          <a:p>
            <a:r>
              <a:rPr lang="en-GB" dirty="0" smtClean="0"/>
              <a:t>Jesus is merciful, Jesus will save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252</Words>
  <Application>Microsoft Office PowerPoint</Application>
  <PresentationFormat>On-screen Show (16:9)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Rescue The Perishing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671</cp:revision>
  <dcterms:created xsi:type="dcterms:W3CDTF">2015-12-30T21:15:25Z</dcterms:created>
  <dcterms:modified xsi:type="dcterms:W3CDTF">2016-01-16T15:17:14Z</dcterms:modified>
</cp:coreProperties>
</file>