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2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371" autoAdjust="0"/>
    <p:restoredTop sz="94660"/>
  </p:normalViewPr>
  <p:slideViewPr>
    <p:cSldViewPr>
      <p:cViewPr varScale="1">
        <p:scale>
          <a:sx n="146" d="100"/>
          <a:sy n="146" d="100"/>
        </p:scale>
        <p:origin x="-96" y="-16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sz="4800" dirty="0" smtClean="0"/>
              <a:t>Rock Of Ages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 fontScale="85000" lnSpcReduction="20000"/>
          </a:bodyPr>
          <a:lstStyle/>
          <a:p>
            <a:r>
              <a:rPr lang="en-GB" sz="2400" b="1" dirty="0" smtClean="0"/>
              <a:t>Author: Augustus Montague </a:t>
            </a:r>
            <a:r>
              <a:rPr lang="en-GB" sz="2400" b="1" dirty="0" err="1" smtClean="0"/>
              <a:t>Toplady</a:t>
            </a:r>
            <a:r>
              <a:rPr lang="en-GB" sz="2400" b="1" dirty="0" smtClean="0"/>
              <a:t>, </a:t>
            </a:r>
            <a:r>
              <a:rPr lang="en-GB" sz="2400" b="1" dirty="0" err="1" smtClean="0"/>
              <a:t>Copyright:Public</a:t>
            </a:r>
            <a:r>
              <a:rPr lang="en-GB" sz="2400" b="1" dirty="0" smtClean="0"/>
              <a:t> </a:t>
            </a:r>
            <a:r>
              <a:rPr lang="en-GB" sz="2400" b="1" dirty="0" smtClean="0"/>
              <a:t>Domain</a:t>
            </a:r>
          </a:p>
          <a:p>
            <a:r>
              <a:rPr lang="en-GB" sz="2400" b="1" dirty="0" smtClean="0"/>
              <a:t>CCLI Song No.:</a:t>
            </a:r>
            <a:r>
              <a:rPr lang="en-GB" sz="2400" b="1" dirty="0" smtClean="0"/>
              <a:t>40588, </a:t>
            </a:r>
            <a:r>
              <a:rPr lang="en-GB" sz="2400" b="1" dirty="0" err="1" smtClean="0"/>
              <a:t>Topic:The</a:t>
            </a:r>
            <a:r>
              <a:rPr lang="en-GB" sz="2400" b="1" dirty="0" smtClean="0"/>
              <a:t> </a:t>
            </a:r>
            <a:r>
              <a:rPr lang="en-GB" sz="2400" b="1" dirty="0" smtClean="0"/>
              <a:t>Gospel: Response</a:t>
            </a:r>
          </a:p>
          <a:p>
            <a:r>
              <a:rPr lang="en-GB" sz="2400" b="1" dirty="0" err="1" smtClean="0"/>
              <a:t>Tunes:Norwood</a:t>
            </a:r>
            <a:r>
              <a:rPr lang="en-GB" sz="2400" b="1" dirty="0" smtClean="0"/>
              <a:t>, </a:t>
            </a:r>
            <a:r>
              <a:rPr lang="en-GB" sz="2400" b="1" dirty="0" err="1" smtClean="0"/>
              <a:t>Toplady</a:t>
            </a:r>
            <a:endParaRPr lang="en-GB" sz="2400" b="1" dirty="0" smtClean="0"/>
          </a:p>
          <a:p>
            <a:r>
              <a:rPr lang="en-GB" sz="2400" b="1" dirty="0" smtClean="0"/>
              <a:t>Meter:7.7.7.7.7.7</a:t>
            </a:r>
            <a:r>
              <a:rPr lang="en-GB" sz="2400" b="1" dirty="0" smtClean="0"/>
              <a:t>.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Verse 1</a:t>
            </a:r>
          </a:p>
          <a:p>
            <a:pPr marL="742950" indent="-742950"/>
            <a:r>
              <a:rPr lang="en-GB" dirty="0" smtClean="0"/>
              <a:t>Rock of ages, cleft for me,</a:t>
            </a:r>
          </a:p>
          <a:p>
            <a:pPr marL="742950" indent="-742950"/>
            <a:r>
              <a:rPr lang="en-GB" dirty="0" smtClean="0"/>
              <a:t>Let me hide myself in thee;</a:t>
            </a:r>
          </a:p>
          <a:p>
            <a:pPr marL="742950" indent="-742950"/>
            <a:r>
              <a:rPr lang="en-GB" dirty="0" smtClean="0"/>
              <a:t>Let the water and the blood,</a:t>
            </a:r>
          </a:p>
          <a:p>
            <a:pPr marL="742950" indent="-742950"/>
            <a:r>
              <a:rPr lang="en-GB" dirty="0" smtClean="0"/>
              <a:t>From thy </a:t>
            </a:r>
            <a:r>
              <a:rPr lang="en-GB" dirty="0" err="1" smtClean="0"/>
              <a:t>riven</a:t>
            </a:r>
            <a:r>
              <a:rPr lang="en-GB" dirty="0" smtClean="0"/>
              <a:t> side which flowed,</a:t>
            </a:r>
          </a:p>
          <a:p>
            <a:pPr marL="742950" indent="-742950"/>
            <a:r>
              <a:rPr lang="en-GB" dirty="0" smtClean="0"/>
              <a:t>Be of sin the double cure,</a:t>
            </a:r>
          </a:p>
          <a:p>
            <a:pPr marL="742950" indent="-742950"/>
            <a:r>
              <a:rPr lang="en-GB" dirty="0" smtClean="0"/>
              <a:t>Cleanse me from its guilt and power.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2</a:t>
            </a:r>
          </a:p>
          <a:p>
            <a:r>
              <a:rPr lang="en-GB" dirty="0" smtClean="0"/>
              <a:t>Not the labours of my hands</a:t>
            </a:r>
          </a:p>
          <a:p>
            <a:r>
              <a:rPr lang="en-GB" dirty="0" smtClean="0"/>
              <a:t>Can fulfil thy law's demands;</a:t>
            </a:r>
          </a:p>
          <a:p>
            <a:r>
              <a:rPr lang="en-GB" dirty="0" smtClean="0"/>
              <a:t>Could my zeal no respite know,</a:t>
            </a:r>
          </a:p>
          <a:p>
            <a:r>
              <a:rPr lang="en-GB" dirty="0" smtClean="0"/>
              <a:t>Could my tears for ever flow,</a:t>
            </a:r>
          </a:p>
          <a:p>
            <a:r>
              <a:rPr lang="en-GB" dirty="0" smtClean="0"/>
              <a:t>All for sin could not atone;</a:t>
            </a:r>
          </a:p>
          <a:p>
            <a:r>
              <a:rPr lang="en-GB" dirty="0" smtClean="0"/>
              <a:t>Thou must save, and thou alone.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3</a:t>
            </a:r>
          </a:p>
          <a:p>
            <a:r>
              <a:rPr lang="en-GB" dirty="0" smtClean="0"/>
              <a:t>Nothing in my hand I bring,</a:t>
            </a:r>
          </a:p>
          <a:p>
            <a:r>
              <a:rPr lang="en-GB" dirty="0" smtClean="0"/>
              <a:t>Simply to thy cross I cling;</a:t>
            </a:r>
          </a:p>
          <a:p>
            <a:r>
              <a:rPr lang="en-GB" dirty="0" smtClean="0"/>
              <a:t>Naked, come to thee for dress,</a:t>
            </a:r>
          </a:p>
          <a:p>
            <a:r>
              <a:rPr lang="en-GB" dirty="0" smtClean="0"/>
              <a:t>Helpless, look to thee for grace,</a:t>
            </a:r>
          </a:p>
          <a:p>
            <a:r>
              <a:rPr lang="en-GB" dirty="0" smtClean="0"/>
              <a:t>Foul, I to the fountain fly;</a:t>
            </a:r>
          </a:p>
          <a:p>
            <a:r>
              <a:rPr lang="en-GB" dirty="0" smtClean="0"/>
              <a:t>Wash me, Saviour, or I die.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Verse 4</a:t>
            </a:r>
          </a:p>
          <a:p>
            <a:r>
              <a:rPr lang="en-GB" dirty="0" smtClean="0"/>
              <a:t>While I draw this fleeting breath,</a:t>
            </a:r>
          </a:p>
          <a:p>
            <a:r>
              <a:rPr lang="en-GB" dirty="0" smtClean="0"/>
              <a:t>When mine eyes shall close in death,</a:t>
            </a:r>
          </a:p>
          <a:p>
            <a:r>
              <a:rPr lang="en-GB" dirty="0" smtClean="0"/>
              <a:t>When I soar to worlds unknown,</a:t>
            </a:r>
          </a:p>
          <a:p>
            <a:r>
              <a:rPr lang="en-GB" dirty="0" smtClean="0"/>
              <a:t>See thee on thy judgment throne,</a:t>
            </a:r>
          </a:p>
          <a:p>
            <a:r>
              <a:rPr lang="en-GB" dirty="0" smtClean="0"/>
              <a:t>Rock of ages, cleft for me,</a:t>
            </a:r>
          </a:p>
          <a:p>
            <a:r>
              <a:rPr lang="en-GB" smtClean="0"/>
              <a:t>Let me hide myself in thee.</a:t>
            </a:r>
            <a:endParaRPr lang="en-GB" dirty="0" smtClean="0"/>
          </a:p>
          <a:p>
            <a:r>
              <a:rPr lang="en-GB" dirty="0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1834</TotalTime>
  <Words>211</Words>
  <Application>Microsoft Office PowerPoint</Application>
  <PresentationFormat>On-screen Show (16:9)</PresentationFormat>
  <Paragraphs>34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Rock Of Ages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676</cp:revision>
  <dcterms:created xsi:type="dcterms:W3CDTF">2015-12-30T21:15:25Z</dcterms:created>
  <dcterms:modified xsi:type="dcterms:W3CDTF">2016-01-16T15:26:33Z</dcterms:modified>
</cp:coreProperties>
</file>