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2" r:id="rId7"/>
    <p:sldId id="276" r:id="rId8"/>
    <p:sldId id="273" r:id="rId9"/>
    <p:sldId id="277" r:id="rId10"/>
    <p:sldId id="274" r:id="rId11"/>
    <p:sldId id="27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Room At The Cross For You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Ira F. </a:t>
            </a:r>
            <a:r>
              <a:rPr lang="en-GB" sz="2400" b="1" dirty="0" err="1" smtClean="0"/>
              <a:t>Stanphill</a:t>
            </a:r>
            <a:endParaRPr lang="en-GB" sz="2400" b="1" dirty="0" smtClean="0"/>
          </a:p>
          <a:p>
            <a:r>
              <a:rPr lang="en-GB" sz="2400" b="1" dirty="0" smtClean="0"/>
              <a:t>Tune: STANPHILL</a:t>
            </a:r>
          </a:p>
          <a:p>
            <a:r>
              <a:rPr lang="en-GB" sz="2400" b="1" dirty="0" smtClean="0"/>
              <a:t>Copyright 1946 </a:t>
            </a:r>
            <a:r>
              <a:rPr lang="en-GB" sz="2400" b="1" dirty="0" err="1" smtClean="0"/>
              <a:t>Singspiration</a:t>
            </a:r>
            <a:r>
              <a:rPr lang="en-GB" sz="2400" b="1" dirty="0" smtClean="0"/>
              <a:t> Music 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The cross upon which Jesus died</a:t>
            </a:r>
          </a:p>
          <a:p>
            <a:pPr marL="742950" indent="-742950"/>
            <a:r>
              <a:rPr lang="en-GB" dirty="0" smtClean="0"/>
              <a:t>Is a shelter in which we can hide;</a:t>
            </a:r>
          </a:p>
          <a:p>
            <a:pPr marL="742950" indent="-742950"/>
            <a:r>
              <a:rPr lang="en-GB" dirty="0" smtClean="0"/>
              <a:t>And its grace so free is sufficient for me</a:t>
            </a:r>
          </a:p>
          <a:p>
            <a:pPr marL="742950" indent="-742950"/>
            <a:r>
              <a:rPr lang="en-GB" dirty="0" smtClean="0"/>
              <a:t>And deep is its fountain as wide as the sea.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Though millions have found him a friend</a:t>
            </a:r>
          </a:p>
          <a:p>
            <a:r>
              <a:rPr lang="en-GB" dirty="0" smtClean="0"/>
              <a:t>And have turned from the sins they have sinned;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Savior</a:t>
            </a:r>
            <a:r>
              <a:rPr lang="en-GB" dirty="0" smtClean="0"/>
              <a:t> still waits to open the gates</a:t>
            </a:r>
          </a:p>
          <a:p>
            <a:r>
              <a:rPr lang="en-GB" dirty="0" smtClean="0"/>
              <a:t>And welcome a sinner before it's too late.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 The hand of my </a:t>
            </a:r>
            <a:r>
              <a:rPr lang="en-GB" dirty="0" err="1" smtClean="0"/>
              <a:t>Savior</a:t>
            </a:r>
            <a:r>
              <a:rPr lang="en-GB" dirty="0" smtClean="0"/>
              <a:t> is strong</a:t>
            </a:r>
          </a:p>
          <a:p>
            <a:r>
              <a:rPr lang="en-GB" dirty="0" smtClean="0"/>
              <a:t>And the love of my </a:t>
            </a:r>
            <a:r>
              <a:rPr lang="en-GB" dirty="0" err="1" smtClean="0"/>
              <a:t>Savior</a:t>
            </a:r>
            <a:r>
              <a:rPr lang="en-GB" dirty="0" smtClean="0"/>
              <a:t> is long;</a:t>
            </a:r>
          </a:p>
          <a:p>
            <a:r>
              <a:rPr lang="en-GB" dirty="0" smtClean="0"/>
              <a:t>Through sunshine or rain, through loss or in gain</a:t>
            </a:r>
          </a:p>
          <a:p>
            <a:r>
              <a:rPr lang="en-GB" dirty="0" smtClean="0"/>
              <a:t>The blood flows from Calvary to cleanse every stain.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There's room at the cross for you</a:t>
            </a:r>
          </a:p>
          <a:p>
            <a:r>
              <a:rPr lang="en-GB" dirty="0" smtClean="0"/>
              <a:t>Though millions have come, there's still room for one</a:t>
            </a:r>
          </a:p>
          <a:p>
            <a:r>
              <a:rPr lang="en-GB" dirty="0" smtClean="0"/>
              <a:t>Yes, there's room at the cross for you.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383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Room At The Cross For You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680</cp:revision>
  <dcterms:created xsi:type="dcterms:W3CDTF">2015-12-30T21:15:25Z</dcterms:created>
  <dcterms:modified xsi:type="dcterms:W3CDTF">2016-01-16T15:31:25Z</dcterms:modified>
</cp:coreProperties>
</file>