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80" r:id="rId6"/>
    <p:sldId id="278" r:id="rId7"/>
    <p:sldId id="281" r:id="rId8"/>
    <p:sldId id="279" r:id="rId9"/>
    <p:sldId id="28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Simply trusting every day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err="1" smtClean="0"/>
              <a:t>Lyrics:Edgar</a:t>
            </a:r>
            <a:r>
              <a:rPr lang="en-GB" sz="2400" b="1" dirty="0" smtClean="0"/>
              <a:t> Page </a:t>
            </a:r>
            <a:r>
              <a:rPr lang="en-GB" sz="2400" b="1" dirty="0" err="1" smtClean="0"/>
              <a:t>Stites</a:t>
            </a:r>
            <a:r>
              <a:rPr lang="en-GB" sz="2400" b="1" dirty="0" smtClean="0"/>
              <a:t> (1836-1921)</a:t>
            </a:r>
          </a:p>
          <a:p>
            <a:r>
              <a:rPr lang="en-GB" sz="2400" b="1" dirty="0" err="1" smtClean="0"/>
              <a:t>Music:Ira</a:t>
            </a:r>
            <a:r>
              <a:rPr lang="en-GB" sz="2400" b="1" dirty="0" smtClean="0"/>
              <a:t> David </a:t>
            </a:r>
            <a:r>
              <a:rPr lang="en-GB" sz="2400" b="1" dirty="0" err="1" smtClean="0"/>
              <a:t>Sankey</a:t>
            </a:r>
            <a:r>
              <a:rPr lang="en-GB" sz="2400" b="1" dirty="0" smtClean="0"/>
              <a:t> (1840-1908</a:t>
            </a:r>
            <a:r>
              <a:rPr lang="en-GB" sz="2400" b="1" dirty="0" smtClean="0"/>
              <a:t>)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Simply trusting every day,</a:t>
            </a:r>
          </a:p>
          <a:p>
            <a:pPr marL="742950" indent="-742950"/>
            <a:r>
              <a:rPr lang="en-GB" dirty="0" smtClean="0"/>
              <a:t>trusting through a stormy way,</a:t>
            </a:r>
          </a:p>
          <a:p>
            <a:pPr marL="742950" indent="-742950"/>
            <a:r>
              <a:rPr lang="en-GB" dirty="0" smtClean="0"/>
              <a:t>even when my faith is small,</a:t>
            </a:r>
          </a:p>
          <a:p>
            <a:pPr marL="742950" indent="-742950"/>
            <a:r>
              <a:rPr lang="en-GB" dirty="0" smtClean="0"/>
              <a:t>trusting Jesus, that is all.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Trusting as the moments fly,</a:t>
            </a:r>
          </a:p>
          <a:p>
            <a:r>
              <a:rPr lang="en-GB" dirty="0" smtClean="0"/>
              <a:t>trusting as the days go by,</a:t>
            </a:r>
          </a:p>
          <a:p>
            <a:r>
              <a:rPr lang="en-GB" dirty="0" smtClean="0"/>
              <a:t>trusting him </a:t>
            </a:r>
            <a:r>
              <a:rPr lang="en-GB" dirty="0" err="1" smtClean="0"/>
              <a:t>whate'er</a:t>
            </a:r>
            <a:r>
              <a:rPr lang="en-GB" dirty="0" smtClean="0"/>
              <a:t> befall,</a:t>
            </a:r>
          </a:p>
          <a:p>
            <a:r>
              <a:rPr lang="en-GB" dirty="0" smtClean="0"/>
              <a:t>trusting Jesus, that is all.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Brightly doth his Spirit shine</a:t>
            </a:r>
          </a:p>
          <a:p>
            <a:r>
              <a:rPr lang="en-GB" dirty="0" smtClean="0"/>
              <a:t>into this poor heart of mine;</a:t>
            </a:r>
          </a:p>
          <a:p>
            <a:r>
              <a:rPr lang="en-GB" dirty="0" smtClean="0"/>
              <a:t>while he leads I cannot fall,</a:t>
            </a:r>
          </a:p>
          <a:p>
            <a:r>
              <a:rPr lang="en-GB" dirty="0" smtClean="0"/>
              <a:t>trusting Jesus, that is all.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Trusting as the moments fly,</a:t>
            </a:r>
          </a:p>
          <a:p>
            <a:r>
              <a:rPr lang="en-GB" dirty="0" smtClean="0"/>
              <a:t>trusting as the days go by,</a:t>
            </a:r>
          </a:p>
          <a:p>
            <a:r>
              <a:rPr lang="en-GB" dirty="0" smtClean="0"/>
              <a:t>trusting him </a:t>
            </a:r>
            <a:r>
              <a:rPr lang="en-GB" dirty="0" err="1" smtClean="0"/>
              <a:t>whate'er</a:t>
            </a:r>
            <a:r>
              <a:rPr lang="en-GB" dirty="0" smtClean="0"/>
              <a:t> befall,</a:t>
            </a:r>
          </a:p>
          <a:p>
            <a:r>
              <a:rPr lang="en-GB" dirty="0" smtClean="0"/>
              <a:t>trusting Jesus, that is all.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Singing, if my way be clear,</a:t>
            </a:r>
          </a:p>
          <a:p>
            <a:r>
              <a:rPr lang="en-GB" dirty="0" smtClean="0"/>
              <a:t>praying, if the path be drear,</a:t>
            </a:r>
          </a:p>
          <a:p>
            <a:r>
              <a:rPr lang="en-GB" dirty="0" smtClean="0"/>
              <a:t>if in danger for him call,</a:t>
            </a:r>
          </a:p>
          <a:p>
            <a:r>
              <a:rPr lang="en-GB" dirty="0" smtClean="0"/>
              <a:t>trusting Jesus, that is all.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Trusting as the moments fly,</a:t>
            </a:r>
          </a:p>
          <a:p>
            <a:r>
              <a:rPr lang="en-GB" dirty="0" smtClean="0"/>
              <a:t>trusting as the days go by,</a:t>
            </a:r>
          </a:p>
          <a:p>
            <a:r>
              <a:rPr lang="en-GB" dirty="0" smtClean="0"/>
              <a:t>trusting him </a:t>
            </a:r>
            <a:r>
              <a:rPr lang="en-GB" dirty="0" err="1" smtClean="0"/>
              <a:t>whate'er</a:t>
            </a:r>
            <a:r>
              <a:rPr lang="en-GB" dirty="0" smtClean="0"/>
              <a:t> befall,</a:t>
            </a:r>
          </a:p>
          <a:p>
            <a:r>
              <a:rPr lang="en-GB" dirty="0" smtClean="0"/>
              <a:t>trusting Jesus, that is all.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4. Trusting him while life shall last,</a:t>
            </a:r>
          </a:p>
          <a:p>
            <a:r>
              <a:rPr lang="en-GB" dirty="0" smtClean="0"/>
              <a:t>trusting him till earth be past,</a:t>
            </a:r>
          </a:p>
          <a:p>
            <a:r>
              <a:rPr lang="en-GB" dirty="0" smtClean="0"/>
              <a:t>till within the jasper wall,</a:t>
            </a:r>
          </a:p>
          <a:p>
            <a:r>
              <a:rPr lang="en-GB" dirty="0" smtClean="0"/>
              <a:t>trusting Jesus, that is all.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Trusting as the moments fly,</a:t>
            </a:r>
          </a:p>
          <a:p>
            <a:r>
              <a:rPr lang="en-GB" dirty="0" smtClean="0"/>
              <a:t>trusting as the days go by,</a:t>
            </a:r>
          </a:p>
          <a:p>
            <a:r>
              <a:rPr lang="en-GB" dirty="0" smtClean="0"/>
              <a:t>trusting him </a:t>
            </a:r>
            <a:r>
              <a:rPr lang="en-GB" dirty="0" err="1" smtClean="0"/>
              <a:t>whate'er</a:t>
            </a:r>
            <a:r>
              <a:rPr lang="en-GB" dirty="0" smtClean="0"/>
              <a:t> befall,</a:t>
            </a:r>
          </a:p>
          <a:p>
            <a:r>
              <a:rPr lang="en-GB" dirty="0" smtClean="0"/>
              <a:t>trusting Jesus, that is all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242</Words>
  <Application>Microsoft Office PowerPoint</Application>
  <PresentationFormat>On-screen Show (16:9)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Simply trusting every day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697</cp:revision>
  <dcterms:created xsi:type="dcterms:W3CDTF">2015-12-30T21:15:25Z</dcterms:created>
  <dcterms:modified xsi:type="dcterms:W3CDTF">2016-01-16T19:43:44Z</dcterms:modified>
</cp:coreProperties>
</file>