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8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sz="4800" dirty="0" smtClean="0"/>
              <a:t>Sing a new song to the </a:t>
            </a:r>
            <a:r>
              <a:rPr lang="en-GB" sz="4800" dirty="0" smtClean="0"/>
              <a:t>Lord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Versifier: Timothy Dudley-Smith</a:t>
            </a:r>
          </a:p>
          <a:p>
            <a:r>
              <a:rPr lang="en-GB" sz="2400" b="1" dirty="0" smtClean="0"/>
              <a:t>Tune: ONSLOW </a:t>
            </a:r>
            <a:r>
              <a:rPr lang="en-GB" sz="2400" b="1" dirty="0" smtClean="0"/>
              <a:t>SQUARE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 Sing a new song to the Lord,</a:t>
            </a:r>
          </a:p>
          <a:p>
            <a:pPr marL="742950" indent="-742950"/>
            <a:r>
              <a:rPr lang="en-GB" dirty="0" smtClean="0"/>
              <a:t>he to whom wonders belong!</a:t>
            </a:r>
          </a:p>
          <a:p>
            <a:pPr marL="742950" indent="-742950"/>
            <a:r>
              <a:rPr lang="en-GB" dirty="0" smtClean="0"/>
              <a:t>Rejoice in his triumph and tell of his power—</a:t>
            </a:r>
          </a:p>
          <a:p>
            <a:pPr marL="742950" indent="-742950"/>
            <a:r>
              <a:rPr lang="en-GB" dirty="0" smtClean="0"/>
              <a:t>O sing to the Lord a new song!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 Now to the ends of the earth</a:t>
            </a:r>
          </a:p>
          <a:p>
            <a:r>
              <a:rPr lang="en-GB" dirty="0" smtClean="0"/>
              <a:t>see his salvation is shown!</a:t>
            </a:r>
          </a:p>
          <a:p>
            <a:r>
              <a:rPr lang="en-GB" dirty="0" smtClean="0"/>
              <a:t>And still he remembers his mercy and truth,</a:t>
            </a:r>
          </a:p>
          <a:p>
            <a:r>
              <a:rPr lang="en-GB" dirty="0" smtClean="0"/>
              <a:t>unchanging in love to his own.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 Sing a new song and rejoice,</a:t>
            </a:r>
          </a:p>
          <a:p>
            <a:r>
              <a:rPr lang="en-GB" dirty="0" smtClean="0"/>
              <a:t>publish his praises abroad!</a:t>
            </a:r>
          </a:p>
          <a:p>
            <a:r>
              <a:rPr lang="en-GB" dirty="0" smtClean="0"/>
              <a:t>Let voices in chorus with trumpet and horn,</a:t>
            </a:r>
          </a:p>
          <a:p>
            <a:r>
              <a:rPr lang="en-GB" dirty="0" smtClean="0"/>
              <a:t>resound for the joy of the Lord!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 Join with the hills and the sea,</a:t>
            </a:r>
          </a:p>
          <a:p>
            <a:r>
              <a:rPr lang="en-GB" dirty="0" smtClean="0"/>
              <a:t>thunders of praise to prolong!</a:t>
            </a:r>
          </a:p>
          <a:p>
            <a:r>
              <a:rPr lang="en-GB" dirty="0" smtClean="0"/>
              <a:t>In judgment and justice he comes to the earth—</a:t>
            </a:r>
          </a:p>
          <a:p>
            <a:r>
              <a:rPr lang="en-GB" dirty="0" smtClean="0"/>
              <a:t>O sing to the Lord a new song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145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Sing a new song to the Lord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701</cp:revision>
  <dcterms:created xsi:type="dcterms:W3CDTF">2015-12-30T21:15:25Z</dcterms:created>
  <dcterms:modified xsi:type="dcterms:W3CDTF">2016-01-16T19:49:29Z</dcterms:modified>
</cp:coreProperties>
</file>