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Sitting at the Feet of Jesus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Joseph L. Hall</a:t>
            </a:r>
          </a:p>
          <a:p>
            <a:r>
              <a:rPr lang="en-GB" sz="2400" b="1" dirty="0" err="1" smtClean="0"/>
              <a:t>Scripture:Luke</a:t>
            </a:r>
            <a:r>
              <a:rPr lang="en-GB" sz="2400" b="1" dirty="0" smtClean="0"/>
              <a:t> 10:39</a:t>
            </a:r>
          </a:p>
          <a:p>
            <a:r>
              <a:rPr lang="en-GB" sz="2400" b="1" dirty="0" smtClean="0"/>
              <a:t>Meter: 8.7.8.7 </a:t>
            </a:r>
            <a:r>
              <a:rPr lang="en-GB" sz="2400" b="1" dirty="0" smtClean="0"/>
              <a:t>D,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Sitting at the feet of Jesus,</a:t>
            </a:r>
          </a:p>
          <a:p>
            <a:pPr marL="742950" indent="-742950"/>
            <a:r>
              <a:rPr lang="en-GB" dirty="0" smtClean="0"/>
              <a:t>Oh, what words I hear Him say!</a:t>
            </a:r>
          </a:p>
          <a:p>
            <a:pPr marL="742950" indent="-742950"/>
            <a:r>
              <a:rPr lang="en-GB" dirty="0" smtClean="0"/>
              <a:t>Happy place! so near, so precious!</a:t>
            </a:r>
          </a:p>
          <a:p>
            <a:pPr marL="742950" indent="-742950"/>
            <a:r>
              <a:rPr lang="en-GB" dirty="0" smtClean="0"/>
              <a:t>May it find me there each day;</a:t>
            </a:r>
          </a:p>
          <a:p>
            <a:pPr marL="742950" indent="-742950"/>
            <a:r>
              <a:rPr lang="en-GB" dirty="0" smtClean="0"/>
              <a:t>Sitting at the feet of Jesus,</a:t>
            </a:r>
          </a:p>
          <a:p>
            <a:pPr marL="742950" indent="-742950"/>
            <a:r>
              <a:rPr lang="en-GB" dirty="0" smtClean="0"/>
              <a:t>I would look upon the past;</a:t>
            </a:r>
          </a:p>
          <a:p>
            <a:pPr marL="742950" indent="-742950"/>
            <a:r>
              <a:rPr lang="en-GB" dirty="0" smtClean="0"/>
              <a:t>For His love has been so gracious,</a:t>
            </a:r>
          </a:p>
          <a:p>
            <a:pPr marL="742950" indent="-742950"/>
            <a:r>
              <a:rPr lang="en-GB" dirty="0" smtClean="0"/>
              <a:t>It has won my heart at last.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Sitting at the feet of Jesus,</a:t>
            </a:r>
          </a:p>
          <a:p>
            <a:r>
              <a:rPr lang="en-GB" dirty="0" smtClean="0"/>
              <a:t>Where can mortal be more blest?</a:t>
            </a:r>
          </a:p>
          <a:p>
            <a:r>
              <a:rPr lang="en-GB" dirty="0" smtClean="0"/>
              <a:t>There I lay my sins and sorrows,</a:t>
            </a:r>
          </a:p>
          <a:p>
            <a:r>
              <a:rPr lang="en-GB" dirty="0" smtClean="0"/>
              <a:t>And, when weary, find sweet rest;</a:t>
            </a:r>
          </a:p>
          <a:p>
            <a:r>
              <a:rPr lang="en-GB" dirty="0" smtClean="0"/>
              <a:t>Sitting at the feet of Jesus,</a:t>
            </a:r>
          </a:p>
          <a:p>
            <a:r>
              <a:rPr lang="en-GB" dirty="0" smtClean="0"/>
              <a:t>There I love to weep and pray;</a:t>
            </a:r>
          </a:p>
          <a:p>
            <a:r>
              <a:rPr lang="en-GB" dirty="0" smtClean="0"/>
              <a:t>While I from His fullness gather</a:t>
            </a:r>
          </a:p>
          <a:p>
            <a:r>
              <a:rPr lang="en-GB" dirty="0" smtClean="0"/>
              <a:t>Grace and comfort every day.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Bless me, O my </a:t>
            </a:r>
            <a:r>
              <a:rPr lang="en-GB" dirty="0" err="1" smtClean="0"/>
              <a:t>Savior</a:t>
            </a:r>
            <a:r>
              <a:rPr lang="en-GB" dirty="0" smtClean="0"/>
              <a:t>, bless me,</a:t>
            </a:r>
          </a:p>
          <a:p>
            <a:r>
              <a:rPr lang="en-GB" dirty="0" smtClean="0"/>
              <a:t>As </a:t>
            </a:r>
            <a:r>
              <a:rPr lang="en-GB" dirty="0" smtClean="0"/>
              <a:t>I </a:t>
            </a:r>
            <a:r>
              <a:rPr lang="en-GB" dirty="0" smtClean="0"/>
              <a:t>sit low at Thy feet</a:t>
            </a:r>
            <a:r>
              <a:rPr lang="en-GB" smtClean="0"/>
              <a:t>; </a:t>
            </a:r>
            <a:r>
              <a:rPr lang="en-GB" smtClean="0"/>
              <a:t>[I'm </a:t>
            </a:r>
            <a:r>
              <a:rPr lang="en-GB" dirty="0" smtClean="0"/>
              <a:t>waiting]</a:t>
            </a:r>
          </a:p>
          <a:p>
            <a:r>
              <a:rPr lang="en-GB" dirty="0" smtClean="0"/>
              <a:t>Oh, look down in love upon me,</a:t>
            </a:r>
          </a:p>
          <a:p>
            <a:r>
              <a:rPr lang="en-GB" dirty="0" smtClean="0"/>
              <a:t>Let me see Thy face so sweet;</a:t>
            </a:r>
          </a:p>
          <a:p>
            <a:r>
              <a:rPr lang="en-GB" dirty="0" smtClean="0"/>
              <a:t>Give me, Lord, the mind of Jesus,</a:t>
            </a:r>
          </a:p>
          <a:p>
            <a:r>
              <a:rPr lang="en-GB" dirty="0" smtClean="0"/>
              <a:t>Keep me holy as He is;</a:t>
            </a:r>
          </a:p>
          <a:p>
            <a:r>
              <a:rPr lang="en-GB" dirty="0" smtClean="0"/>
              <a:t>May I prove I've been with Jesus,</a:t>
            </a:r>
          </a:p>
          <a:p>
            <a:r>
              <a:rPr lang="en-GB" dirty="0" smtClean="0"/>
              <a:t>Who is all my righteousness.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</TotalTime>
  <Words>211</Words>
  <Application>Microsoft Office PowerPoint</Application>
  <PresentationFormat>On-screen Show (16:9)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Sitting at the Feet of Jesus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708</cp:revision>
  <dcterms:created xsi:type="dcterms:W3CDTF">2015-12-30T21:15:25Z</dcterms:created>
  <dcterms:modified xsi:type="dcterms:W3CDTF">2016-01-16T20:00:05Z</dcterms:modified>
</cp:coreProperties>
</file>