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Tell Me The Old </a:t>
            </a:r>
            <a:r>
              <a:rPr lang="en-GB" sz="4800" dirty="0" err="1" smtClean="0"/>
              <a:t>Old</a:t>
            </a:r>
            <a:r>
              <a:rPr lang="en-GB" sz="4800" dirty="0" smtClean="0"/>
              <a:t> Story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Arabella Catherine </a:t>
            </a:r>
            <a:r>
              <a:rPr lang="en-GB" sz="2400" b="1" dirty="0" err="1" smtClean="0"/>
              <a:t>Hankey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109735, </a:t>
            </a:r>
            <a:r>
              <a:rPr lang="en-GB" sz="2400" b="1" dirty="0" err="1" smtClean="0"/>
              <a:t>Topic:Jesus:Life</a:t>
            </a:r>
            <a:r>
              <a:rPr lang="en-GB" sz="2400" b="1" dirty="0" smtClean="0"/>
              <a:t> </a:t>
            </a:r>
            <a:r>
              <a:rPr lang="en-GB" sz="2400" b="1" dirty="0" smtClean="0"/>
              <a:t>and Teaching</a:t>
            </a:r>
          </a:p>
          <a:p>
            <a:r>
              <a:rPr lang="en-GB" sz="2400" b="1" dirty="0" err="1" smtClean="0"/>
              <a:t>Tunes:Hosanna</a:t>
            </a:r>
            <a:r>
              <a:rPr lang="en-GB" sz="2400" b="1" dirty="0" smtClean="0"/>
              <a:t>, Tell Me The Old </a:t>
            </a:r>
            <a:r>
              <a:rPr lang="en-GB" sz="2400" b="1" dirty="0" err="1" smtClean="0"/>
              <a:t>Old</a:t>
            </a:r>
            <a:r>
              <a:rPr lang="en-GB" sz="2400" b="1" dirty="0" smtClean="0"/>
              <a:t> </a:t>
            </a:r>
            <a:r>
              <a:rPr lang="en-GB" sz="2400" b="1" dirty="0" smtClean="0"/>
              <a:t>Story, Meter:7.6.7.6.D</a:t>
            </a:r>
            <a:r>
              <a:rPr lang="en-GB" sz="2400" b="1" dirty="0" smtClean="0"/>
              <a:t>. Iambic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Tell me the old, old story</a:t>
            </a:r>
          </a:p>
          <a:p>
            <a:pPr marL="742950" indent="-742950"/>
            <a:r>
              <a:rPr lang="en-GB" dirty="0" smtClean="0"/>
              <a:t>Of unseen things above,</a:t>
            </a:r>
          </a:p>
          <a:p>
            <a:pPr marL="742950" indent="-742950"/>
            <a:r>
              <a:rPr lang="en-GB" dirty="0" smtClean="0"/>
              <a:t>Of Jesus and his glory, Of Jesus and his love.</a:t>
            </a:r>
          </a:p>
          <a:p>
            <a:pPr marL="742950" indent="-742950"/>
            <a:r>
              <a:rPr lang="en-GB" dirty="0" smtClean="0"/>
              <a:t>Tell me the story simply,</a:t>
            </a:r>
          </a:p>
          <a:p>
            <a:pPr marL="742950" indent="-742950"/>
            <a:r>
              <a:rPr lang="en-GB" dirty="0" smtClean="0"/>
              <a:t>As to a little child,</a:t>
            </a:r>
          </a:p>
          <a:p>
            <a:pPr marL="742950" indent="-742950"/>
            <a:r>
              <a:rPr lang="en-GB" dirty="0" smtClean="0"/>
              <a:t>For I am weak and wary,</a:t>
            </a:r>
          </a:p>
          <a:p>
            <a:pPr marL="742950" indent="-742950"/>
            <a:r>
              <a:rPr lang="en-GB" dirty="0" smtClean="0"/>
              <a:t>And helpless and defiled.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Tell me the old, old story,</a:t>
            </a:r>
          </a:p>
          <a:p>
            <a:r>
              <a:rPr lang="en-GB" dirty="0" smtClean="0"/>
              <a:t>Tell me the old, old story,</a:t>
            </a:r>
          </a:p>
          <a:p>
            <a:r>
              <a:rPr lang="en-GB" dirty="0" smtClean="0"/>
              <a:t>Tell me the old, old story</a:t>
            </a:r>
          </a:p>
          <a:p>
            <a:r>
              <a:rPr lang="en-GB" dirty="0" smtClean="0"/>
              <a:t>Of Jesus and his love.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Tell me the story slowly,</a:t>
            </a:r>
          </a:p>
          <a:p>
            <a:r>
              <a:rPr lang="en-GB" dirty="0" smtClean="0"/>
              <a:t>That I may take it in,</a:t>
            </a:r>
          </a:p>
          <a:p>
            <a:r>
              <a:rPr lang="en-GB" dirty="0" smtClean="0"/>
              <a:t>That wonderful redemption,</a:t>
            </a:r>
          </a:p>
          <a:p>
            <a:r>
              <a:rPr lang="en-GB" dirty="0" smtClean="0"/>
              <a:t>God's remedy for sin.</a:t>
            </a:r>
          </a:p>
          <a:p>
            <a:r>
              <a:rPr lang="en-GB" dirty="0" smtClean="0"/>
              <a:t>Tell me the story often,</a:t>
            </a:r>
          </a:p>
          <a:p>
            <a:r>
              <a:rPr lang="en-GB" dirty="0" smtClean="0"/>
              <a:t>For I forget so soon;</a:t>
            </a:r>
          </a:p>
          <a:p>
            <a:r>
              <a:rPr lang="en-GB" dirty="0" smtClean="0"/>
              <a:t>The early dew of morning</a:t>
            </a:r>
          </a:p>
          <a:p>
            <a:r>
              <a:rPr lang="en-GB" dirty="0" smtClean="0"/>
              <a:t>Has passed away at noon.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Tell me the story softly,</a:t>
            </a:r>
          </a:p>
          <a:p>
            <a:r>
              <a:rPr lang="en-GB" dirty="0" smtClean="0"/>
              <a:t>With earnest tones and grave;</a:t>
            </a:r>
          </a:p>
          <a:p>
            <a:r>
              <a:rPr lang="en-GB" dirty="0" smtClean="0"/>
              <a:t>Remember! I'm the sinner</a:t>
            </a:r>
          </a:p>
          <a:p>
            <a:r>
              <a:rPr lang="en-GB" dirty="0" smtClean="0"/>
              <a:t>Whom Jesus came to save.</a:t>
            </a:r>
          </a:p>
          <a:p>
            <a:r>
              <a:rPr lang="en-GB" dirty="0" smtClean="0"/>
              <a:t>Tell me the story always,</a:t>
            </a:r>
          </a:p>
          <a:p>
            <a:r>
              <a:rPr lang="en-GB" dirty="0" smtClean="0"/>
              <a:t>If you would really be</a:t>
            </a:r>
          </a:p>
          <a:p>
            <a:r>
              <a:rPr lang="en-GB" dirty="0" smtClean="0"/>
              <a:t>In any time of trouble</a:t>
            </a:r>
          </a:p>
          <a:p>
            <a:r>
              <a:rPr lang="en-GB" dirty="0" smtClean="0"/>
              <a:t>A comforter to 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Tell me the same old story</a:t>
            </a:r>
          </a:p>
          <a:p>
            <a:r>
              <a:rPr lang="en-GB" dirty="0" smtClean="0"/>
              <a:t>When you have cause to fear</a:t>
            </a:r>
          </a:p>
          <a:p>
            <a:r>
              <a:rPr lang="en-GB" dirty="0" smtClean="0"/>
              <a:t>That this world's empty glory</a:t>
            </a:r>
          </a:p>
          <a:p>
            <a:r>
              <a:rPr lang="en-GB" dirty="0" smtClean="0"/>
              <a:t>Is costing me too dear.</a:t>
            </a:r>
          </a:p>
          <a:p>
            <a:r>
              <a:rPr lang="en-GB" dirty="0" smtClean="0"/>
              <a:t>Yes, and when that world's glory</a:t>
            </a:r>
          </a:p>
          <a:p>
            <a:r>
              <a:rPr lang="en-GB" dirty="0" smtClean="0"/>
              <a:t>Is dawning on my soul,</a:t>
            </a:r>
          </a:p>
          <a:p>
            <a:r>
              <a:rPr lang="en-GB" dirty="0" smtClean="0"/>
              <a:t>Tell me the old, old story:</a:t>
            </a:r>
          </a:p>
          <a:p>
            <a:r>
              <a:rPr lang="en-GB" dirty="0" smtClean="0"/>
              <a:t>Christ Jesus makes thee whole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261</Words>
  <Application>Microsoft Office PowerPoint</Application>
  <PresentationFormat>On-screen Show (16:9)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Tell Me The Old Old Story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747</cp:revision>
  <dcterms:created xsi:type="dcterms:W3CDTF">2015-12-30T21:15:25Z</dcterms:created>
  <dcterms:modified xsi:type="dcterms:W3CDTF">2016-01-17T13:06:06Z</dcterms:modified>
</cp:coreProperties>
</file>