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7" autoAdjust="0"/>
    <p:restoredTop sz="94660"/>
  </p:normalViewPr>
  <p:slideViewPr>
    <p:cSldViewPr>
      <p:cViewPr varScale="1">
        <p:scale>
          <a:sx n="150" d="100"/>
          <a:sy n="150" d="100"/>
        </p:scale>
        <p:origin x="-10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day is surely drawing near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</a:t>
            </a:r>
            <a:r>
              <a:rPr lang="en-GB" sz="2400" b="1" dirty="0" err="1" smtClean="0"/>
              <a:t>Bartholomaüs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Ringwaldt</a:t>
            </a:r>
            <a:r>
              <a:rPr lang="en-GB" sz="2400" b="1" dirty="0" smtClean="0"/>
              <a:t>; Author: P. A. Peter</a:t>
            </a:r>
          </a:p>
          <a:p>
            <a:r>
              <a:rPr lang="en-GB" sz="2400" b="1" dirty="0" smtClean="0"/>
              <a:t>Tune: LUTHER'S HYMN -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The day is surely drawing near</a:t>
            </a:r>
          </a:p>
          <a:p>
            <a:pPr marL="742950" indent="-742950"/>
            <a:r>
              <a:rPr lang="en-GB" dirty="0" smtClean="0"/>
              <a:t>When Jesus, God's anointed,</a:t>
            </a:r>
          </a:p>
          <a:p>
            <a:pPr marL="742950" indent="-742950"/>
            <a:r>
              <a:rPr lang="en-GB" dirty="0" smtClean="0"/>
              <a:t>In all His power shall appear</a:t>
            </a:r>
          </a:p>
          <a:p>
            <a:pPr marL="742950" indent="-742950"/>
            <a:r>
              <a:rPr lang="en-GB" dirty="0" smtClean="0"/>
              <a:t>As judge whom God appointed.</a:t>
            </a:r>
          </a:p>
          <a:p>
            <a:pPr marL="742950" indent="-742950"/>
            <a:r>
              <a:rPr lang="en-GB" dirty="0" smtClean="0"/>
              <a:t>Then fright shall banish idle mirth,</a:t>
            </a:r>
          </a:p>
          <a:p>
            <a:pPr marL="742950" indent="-742950"/>
            <a:r>
              <a:rPr lang="en-GB" dirty="0" smtClean="0"/>
              <a:t>And flames on flames shall ravage earth</a:t>
            </a:r>
          </a:p>
          <a:p>
            <a:pPr marL="742950" indent="-742950"/>
            <a:r>
              <a:rPr lang="en-GB" dirty="0" smtClean="0"/>
              <a:t>As Scripture long has warned us.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The final trumpet then shall sound</a:t>
            </a:r>
          </a:p>
          <a:p>
            <a:r>
              <a:rPr lang="en-GB" dirty="0" smtClean="0"/>
              <a:t>And all the earth be shaken.</a:t>
            </a:r>
          </a:p>
          <a:p>
            <a:r>
              <a:rPr lang="en-GB" dirty="0" smtClean="0"/>
              <a:t>And all who rest beneath the ground</a:t>
            </a:r>
          </a:p>
          <a:p>
            <a:r>
              <a:rPr lang="en-GB" dirty="0" smtClean="0"/>
              <a:t>Shall from their sleep awaken.</a:t>
            </a:r>
          </a:p>
          <a:p>
            <a:r>
              <a:rPr lang="en-GB" dirty="0" smtClean="0"/>
              <a:t>But all who live will in that hour,</a:t>
            </a:r>
          </a:p>
          <a:p>
            <a:r>
              <a:rPr lang="en-GB" dirty="0" smtClean="0"/>
              <a:t>By God's almighty, boundless </a:t>
            </a:r>
            <a:r>
              <a:rPr lang="en-GB" dirty="0" err="1" smtClean="0"/>
              <a:t>pow'r</a:t>
            </a:r>
            <a:endParaRPr lang="en-GB" dirty="0" smtClean="0"/>
          </a:p>
          <a:p>
            <a:r>
              <a:rPr lang="en-GB" dirty="0" smtClean="0"/>
              <a:t>Be changed at His commanding.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The books are opened then to all,</a:t>
            </a:r>
          </a:p>
          <a:p>
            <a:r>
              <a:rPr lang="en-GB" dirty="0" smtClean="0"/>
              <a:t>A record truly telling</a:t>
            </a:r>
          </a:p>
          <a:p>
            <a:r>
              <a:rPr lang="en-GB" dirty="0" smtClean="0"/>
              <a:t>What each has done, both great and small,</a:t>
            </a:r>
          </a:p>
          <a:p>
            <a:r>
              <a:rPr lang="en-GB" dirty="0" smtClean="0"/>
              <a:t>When he on earth was dwelling,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ev'ry</a:t>
            </a:r>
            <a:r>
              <a:rPr lang="en-GB" dirty="0" smtClean="0"/>
              <a:t> heart be clearly seen,</a:t>
            </a:r>
          </a:p>
          <a:p>
            <a:r>
              <a:rPr lang="en-GB" dirty="0" smtClean="0"/>
              <a:t>And all be known as they have been</a:t>
            </a:r>
          </a:p>
          <a:p>
            <a:r>
              <a:rPr lang="en-GB" dirty="0" smtClean="0"/>
              <a:t>In thoughts and words and actions.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Then woe to those who scorned the Lord</a:t>
            </a:r>
          </a:p>
          <a:p>
            <a:r>
              <a:rPr lang="en-GB" dirty="0" smtClean="0"/>
              <a:t>And sought but carnal pleasures,</a:t>
            </a:r>
          </a:p>
          <a:p>
            <a:r>
              <a:rPr lang="en-GB" dirty="0" smtClean="0"/>
              <a:t>Who here despised His precious Word</a:t>
            </a:r>
          </a:p>
          <a:p>
            <a:r>
              <a:rPr lang="en-GB" dirty="0" smtClean="0"/>
              <a:t>And loved their earthly treasures!</a:t>
            </a:r>
          </a:p>
          <a:p>
            <a:r>
              <a:rPr lang="en-GB" dirty="0" smtClean="0"/>
              <a:t>With shame and trembling they will stand</a:t>
            </a:r>
          </a:p>
          <a:p>
            <a:r>
              <a:rPr lang="en-GB" dirty="0" smtClean="0"/>
              <a:t>And at the judge's stern command</a:t>
            </a:r>
          </a:p>
          <a:p>
            <a:r>
              <a:rPr lang="en-GB" dirty="0" smtClean="0"/>
              <a:t>To Satan be delivered.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 My </a:t>
            </a:r>
            <a:r>
              <a:rPr lang="en-GB" dirty="0" err="1" smtClean="0"/>
              <a:t>Savior</a:t>
            </a:r>
            <a:r>
              <a:rPr lang="en-GB" dirty="0" smtClean="0"/>
              <a:t> paid the debt I owe</a:t>
            </a:r>
          </a:p>
          <a:p>
            <a:r>
              <a:rPr lang="en-GB" dirty="0" smtClean="0"/>
              <a:t>And for my sin was smitten;</a:t>
            </a:r>
          </a:p>
          <a:p>
            <a:r>
              <a:rPr lang="en-GB" dirty="0" smtClean="0"/>
              <a:t>Within the Book of Life I know</a:t>
            </a:r>
          </a:p>
          <a:p>
            <a:r>
              <a:rPr lang="en-GB" dirty="0" smtClean="0"/>
              <a:t>My name has now been written.</a:t>
            </a:r>
          </a:p>
          <a:p>
            <a:r>
              <a:rPr lang="en-GB" dirty="0" smtClean="0"/>
              <a:t>I will not doubt, for I am free</a:t>
            </a:r>
          </a:p>
          <a:p>
            <a:r>
              <a:rPr lang="en-GB" dirty="0" smtClean="0"/>
              <a:t>And Satan cannot </a:t>
            </a:r>
            <a:r>
              <a:rPr lang="en-GB" dirty="0" err="1" smtClean="0"/>
              <a:t>treaten</a:t>
            </a:r>
            <a:r>
              <a:rPr lang="en-GB" dirty="0" smtClean="0"/>
              <a:t> me;</a:t>
            </a:r>
          </a:p>
          <a:p>
            <a:r>
              <a:rPr lang="en-GB" dirty="0" smtClean="0"/>
              <a:t>There is no condemnation!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6 May Christ our intercessor be</a:t>
            </a:r>
          </a:p>
          <a:p>
            <a:r>
              <a:rPr lang="en-GB" dirty="0" smtClean="0"/>
              <a:t>And through His blood and merit</a:t>
            </a:r>
          </a:p>
          <a:p>
            <a:r>
              <a:rPr lang="en-GB" dirty="0" smtClean="0"/>
              <a:t>Read from His book that we are free</a:t>
            </a:r>
          </a:p>
          <a:p>
            <a:r>
              <a:rPr lang="en-GB" dirty="0" smtClean="0"/>
              <a:t>With all who life inherit.</a:t>
            </a:r>
          </a:p>
          <a:p>
            <a:r>
              <a:rPr lang="en-GB" dirty="0" smtClean="0"/>
              <a:t>Then we shall see Him face to face,</a:t>
            </a:r>
          </a:p>
          <a:p>
            <a:r>
              <a:rPr lang="en-GB" dirty="0" smtClean="0"/>
              <a:t>With all His saints in that blest place</a:t>
            </a:r>
          </a:p>
          <a:p>
            <a:r>
              <a:rPr lang="en-GB" dirty="0" smtClean="0"/>
              <a:t>Which He has purchased for us.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7 O Jesus Christ, do not delay,</a:t>
            </a:r>
          </a:p>
          <a:p>
            <a:r>
              <a:rPr lang="en-GB" dirty="0" smtClean="0"/>
              <a:t>But hasten our salvation;</a:t>
            </a:r>
          </a:p>
          <a:p>
            <a:r>
              <a:rPr lang="en-GB" dirty="0" smtClean="0"/>
              <a:t>We often tremble on our way</a:t>
            </a:r>
          </a:p>
          <a:p>
            <a:r>
              <a:rPr lang="en-GB" dirty="0" smtClean="0"/>
              <a:t>In fear and tribulation.</a:t>
            </a:r>
          </a:p>
          <a:p>
            <a:r>
              <a:rPr lang="en-GB" dirty="0" smtClean="0"/>
              <a:t>O hear and grant our fervent plea;</a:t>
            </a:r>
          </a:p>
          <a:p>
            <a:r>
              <a:rPr lang="en-GB" dirty="0" smtClean="0"/>
              <a:t>Come, mighty judge, and make us free</a:t>
            </a:r>
          </a:p>
          <a:p>
            <a:r>
              <a:rPr lang="en-GB" dirty="0" smtClean="0"/>
              <a:t>From death and </a:t>
            </a:r>
            <a:r>
              <a:rPr lang="en-GB" dirty="0" err="1" smtClean="0"/>
              <a:t>ev'ry</a:t>
            </a:r>
            <a:r>
              <a:rPr lang="en-GB" dirty="0" smtClean="0"/>
              <a:t> evil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363</Words>
  <Application>Microsoft Office PowerPoint</Application>
  <PresentationFormat>On-screen Show (16:9)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day is surely drawing near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754</cp:revision>
  <dcterms:created xsi:type="dcterms:W3CDTF">2015-12-30T21:15:25Z</dcterms:created>
  <dcterms:modified xsi:type="dcterms:W3CDTF">2016-01-17T13:13:26Z</dcterms:modified>
</cp:coreProperties>
</file>