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08" y="-4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When I Survey The Wondrous Cross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400" dirty="0" smtClean="0"/>
              <a:t>Author: Isaac </a:t>
            </a:r>
            <a:r>
              <a:rPr lang="en-GB" sz="2400" dirty="0" smtClean="0"/>
              <a:t>Watts, </a:t>
            </a:r>
            <a:r>
              <a:rPr lang="en-GB" sz="2400" dirty="0" err="1" smtClean="0"/>
              <a:t>Copyright:Public</a:t>
            </a:r>
            <a:r>
              <a:rPr lang="en-GB" sz="2400" dirty="0" smtClean="0"/>
              <a:t> Domain, CCLI </a:t>
            </a:r>
            <a:r>
              <a:rPr lang="en-GB" sz="2400" dirty="0" smtClean="0"/>
              <a:t>Song No.:2648981</a:t>
            </a:r>
          </a:p>
          <a:p>
            <a:r>
              <a:rPr lang="en-GB" sz="2400" dirty="0" err="1" smtClean="0"/>
              <a:t>Topic:Jesus:Atoning</a:t>
            </a:r>
            <a:r>
              <a:rPr lang="en-GB" sz="2400" dirty="0" smtClean="0"/>
              <a:t> Work, The Life Of Holiness</a:t>
            </a:r>
            <a:r>
              <a:rPr lang="en-GB" sz="2400" dirty="0" smtClean="0"/>
              <a:t>, Consecration </a:t>
            </a:r>
            <a:r>
              <a:rPr lang="en-GB" sz="2400" dirty="0" smtClean="0"/>
              <a:t>and Service</a:t>
            </a:r>
          </a:p>
          <a:p>
            <a:r>
              <a:rPr lang="en-GB" sz="2400" dirty="0" err="1" smtClean="0"/>
              <a:t>Tunes:Deep</a:t>
            </a:r>
            <a:r>
              <a:rPr lang="en-GB" sz="2400" dirty="0" smtClean="0"/>
              <a:t> Harmony, Rockingham</a:t>
            </a:r>
          </a:p>
          <a:p>
            <a:r>
              <a:rPr lang="en-GB" sz="2400" dirty="0" err="1" smtClean="0"/>
              <a:t>Meter:Long</a:t>
            </a:r>
            <a:r>
              <a:rPr lang="en-GB" sz="2400" dirty="0" smtClean="0"/>
              <a:t> Measure (L.M.)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When I survey the wondrous cross</a:t>
            </a:r>
          </a:p>
          <a:p>
            <a:pPr marL="742950" indent="-742950"/>
            <a:r>
              <a:rPr lang="en-GB" dirty="0" smtClean="0"/>
              <a:t>On which the Prince of Glory died,</a:t>
            </a:r>
          </a:p>
          <a:p>
            <a:pPr marL="742950" indent="-742950"/>
            <a:r>
              <a:rPr lang="en-GB" dirty="0" smtClean="0"/>
              <a:t>My richest gain I count but loss,</a:t>
            </a:r>
          </a:p>
          <a:p>
            <a:pPr marL="742950" indent="-742950"/>
            <a:r>
              <a:rPr lang="en-GB" dirty="0" smtClean="0"/>
              <a:t>And pour contempt on all my pride.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Forbid it, Lord, that I should boast</a:t>
            </a:r>
          </a:p>
          <a:p>
            <a:r>
              <a:rPr lang="en-GB" dirty="0" smtClean="0"/>
              <a:t>Save in the death of Christ, my God;</a:t>
            </a:r>
          </a:p>
          <a:p>
            <a:r>
              <a:rPr lang="en-GB" dirty="0" smtClean="0"/>
              <a:t>All the vain things that charm me most,</a:t>
            </a:r>
          </a:p>
          <a:p>
            <a:r>
              <a:rPr lang="en-GB" dirty="0" smtClean="0"/>
              <a:t>I sacrifice them to his blood.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See, from his head, his hands, his feet,</a:t>
            </a:r>
          </a:p>
          <a:p>
            <a:r>
              <a:rPr lang="en-GB" dirty="0" smtClean="0"/>
              <a:t>Sorrow and love flow mingled down;</a:t>
            </a:r>
          </a:p>
          <a:p>
            <a:r>
              <a:rPr lang="en-GB" dirty="0" smtClean="0"/>
              <a:t>Did </a:t>
            </a:r>
            <a:r>
              <a:rPr lang="en-GB" dirty="0" err="1" smtClean="0"/>
              <a:t>e'er</a:t>
            </a:r>
            <a:r>
              <a:rPr lang="en-GB" dirty="0" smtClean="0"/>
              <a:t> such love and sorrow meet,</a:t>
            </a:r>
          </a:p>
          <a:p>
            <a:r>
              <a:rPr lang="en-GB" dirty="0" smtClean="0"/>
              <a:t>Or thorns compose so rich a crown?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Were the whole realm of nature mine,</a:t>
            </a:r>
          </a:p>
          <a:p>
            <a:r>
              <a:rPr lang="en-GB" dirty="0" smtClean="0"/>
              <a:t>That were a present far too small;</a:t>
            </a:r>
          </a:p>
          <a:p>
            <a:r>
              <a:rPr lang="en-GB" dirty="0" smtClean="0"/>
              <a:t>Love so amazing, so divine,</a:t>
            </a:r>
          </a:p>
          <a:p>
            <a:r>
              <a:rPr lang="en-GB" dirty="0" smtClean="0"/>
              <a:t>Demands my soul, my life, my all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181</Words>
  <Application>Microsoft Office PowerPoint</Application>
  <PresentationFormat>On-screen Show (16:9)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When I Survey The Wondrous Cross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146</cp:revision>
  <dcterms:created xsi:type="dcterms:W3CDTF">2015-12-30T21:15:25Z</dcterms:created>
  <dcterms:modified xsi:type="dcterms:W3CDTF">2016-01-18T14:55:11Z</dcterms:modified>
</cp:coreProperties>
</file>