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6" r:id="rId7"/>
    <p:sldId id="27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08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 the Roll Is Called Up Yonder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Lyrics: James M. Black</a:t>
            </a:r>
          </a:p>
          <a:p>
            <a:r>
              <a:rPr lang="en-GB" sz="2400" dirty="0" smtClean="0"/>
              <a:t>Scripture:1 Thessalonians 4:16-17; Revelation 20:12</a:t>
            </a:r>
          </a:p>
          <a:p>
            <a:r>
              <a:rPr lang="en-GB" sz="2400" dirty="0" smtClean="0"/>
              <a:t>Meter: </a:t>
            </a:r>
            <a:r>
              <a:rPr lang="en-GB" sz="2400" dirty="0" smtClean="0"/>
              <a:t>15.11.15.11.8.8.8.11,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When the trumpet of the Lord shall sound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and </a:t>
            </a:r>
            <a:r>
              <a:rPr lang="en-GB" dirty="0" smtClean="0"/>
              <a:t>time shall be no more,</a:t>
            </a:r>
          </a:p>
          <a:p>
            <a:pPr marL="742950" indent="-742950"/>
            <a:r>
              <a:rPr lang="en-GB" dirty="0" smtClean="0"/>
              <a:t>And the morning breaks, eternal, bright and fair;</a:t>
            </a:r>
          </a:p>
          <a:p>
            <a:pPr marL="742950" indent="-742950"/>
            <a:r>
              <a:rPr lang="en-GB" dirty="0" smtClean="0"/>
              <a:t>When the saved of earth shall </a:t>
            </a:r>
            <a:r>
              <a:rPr lang="en-GB" dirty="0" smtClean="0"/>
              <a:t>gather</a:t>
            </a:r>
          </a:p>
          <a:p>
            <a:pPr marL="742950" indent="-742950"/>
            <a:r>
              <a:rPr lang="en-GB" dirty="0" smtClean="0"/>
              <a:t>over </a:t>
            </a:r>
            <a:r>
              <a:rPr lang="en-GB" dirty="0" smtClean="0"/>
              <a:t>on the other shore,</a:t>
            </a:r>
          </a:p>
          <a:p>
            <a:pPr marL="742950" indent="-742950"/>
            <a:r>
              <a:rPr lang="en-GB" dirty="0" smtClean="0"/>
              <a:t>And the roll is called up yonder, I'll be there.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When the roll is called up yonder,</a:t>
            </a:r>
          </a:p>
          <a:p>
            <a:r>
              <a:rPr lang="en-GB" i="1" dirty="0" smtClean="0"/>
              <a:t>When the roll is called up yonder,</a:t>
            </a:r>
          </a:p>
          <a:p>
            <a:r>
              <a:rPr lang="en-GB" i="1" dirty="0" smtClean="0"/>
              <a:t>When the roll is called up yonder,</a:t>
            </a:r>
          </a:p>
          <a:p>
            <a:r>
              <a:rPr lang="en-GB" i="1" dirty="0" smtClean="0"/>
              <a:t>When the roll is called up yonder, I'll be there. </a:t>
            </a:r>
            <a:endParaRPr lang="en-GB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On that bright and *cloudless morning when the dead in Christ shall rise, [*</a:t>
            </a:r>
            <a:r>
              <a:rPr lang="en-GB" dirty="0" err="1" smtClean="0"/>
              <a:t>sabbath</a:t>
            </a:r>
            <a:r>
              <a:rPr lang="en-GB" dirty="0" smtClean="0"/>
              <a:t>]</a:t>
            </a:r>
          </a:p>
          <a:p>
            <a:r>
              <a:rPr lang="en-GB" dirty="0" smtClean="0"/>
              <a:t>And the glory of His resurrection share;</a:t>
            </a:r>
          </a:p>
          <a:p>
            <a:r>
              <a:rPr lang="en-GB" dirty="0" smtClean="0"/>
              <a:t>When His chosen ones shall gather to their home beyond the skies,</a:t>
            </a:r>
          </a:p>
          <a:p>
            <a:r>
              <a:rPr lang="en-GB" dirty="0" smtClean="0"/>
              <a:t>And the roll is called up yonder, I'll be there.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When the roll is called up yonder,</a:t>
            </a:r>
          </a:p>
          <a:p>
            <a:r>
              <a:rPr lang="en-GB" i="1" dirty="0" smtClean="0"/>
              <a:t>When the roll is called up yonder,</a:t>
            </a:r>
          </a:p>
          <a:p>
            <a:r>
              <a:rPr lang="en-GB" i="1" dirty="0" smtClean="0"/>
              <a:t>When the roll is called up yonder,</a:t>
            </a:r>
          </a:p>
          <a:p>
            <a:r>
              <a:rPr lang="en-GB" i="1" dirty="0" smtClean="0"/>
              <a:t>When the roll is called up yonder, I'll be there. </a:t>
            </a:r>
            <a:endParaRPr lang="en-GB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Let us </a:t>
            </a:r>
            <a:r>
              <a:rPr lang="en-GB" dirty="0" err="1" smtClean="0"/>
              <a:t>labor</a:t>
            </a:r>
            <a:r>
              <a:rPr lang="en-GB" dirty="0" smtClean="0"/>
              <a:t> for the </a:t>
            </a:r>
            <a:r>
              <a:rPr lang="en-GB" dirty="0" smtClean="0"/>
              <a:t>Master</a:t>
            </a:r>
          </a:p>
          <a:p>
            <a:r>
              <a:rPr lang="en-GB" dirty="0" smtClean="0"/>
              <a:t>from </a:t>
            </a:r>
            <a:r>
              <a:rPr lang="en-GB" dirty="0" smtClean="0"/>
              <a:t>the dawn till setting sun,</a:t>
            </a:r>
          </a:p>
          <a:p>
            <a:r>
              <a:rPr lang="en-GB" dirty="0" smtClean="0"/>
              <a:t>Let us talk of all His wondrous love and care;</a:t>
            </a:r>
          </a:p>
          <a:p>
            <a:r>
              <a:rPr lang="en-GB" dirty="0" smtClean="0"/>
              <a:t>Then when all of life is over</a:t>
            </a:r>
            <a:r>
              <a:rPr lang="en-GB" dirty="0" smtClean="0"/>
              <a:t>,</a:t>
            </a:r>
          </a:p>
          <a:p>
            <a:r>
              <a:rPr lang="en-GB" dirty="0" smtClean="0"/>
              <a:t> </a:t>
            </a:r>
            <a:r>
              <a:rPr lang="en-GB" dirty="0" smtClean="0"/>
              <a:t>and our work on earth is done,</a:t>
            </a:r>
          </a:p>
          <a:p>
            <a:r>
              <a:rPr lang="en-GB" dirty="0" smtClean="0"/>
              <a:t>And the roll is called up yonder, I'll be there.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When the roll is called up yonder,</a:t>
            </a:r>
          </a:p>
          <a:p>
            <a:r>
              <a:rPr lang="en-GB" i="1" dirty="0" smtClean="0"/>
              <a:t>When the roll is called up yonder,</a:t>
            </a:r>
          </a:p>
          <a:p>
            <a:r>
              <a:rPr lang="en-GB" i="1" dirty="0" smtClean="0"/>
              <a:t>When the roll is called up yonder,</a:t>
            </a:r>
          </a:p>
          <a:p>
            <a:r>
              <a:rPr lang="en-GB" i="1" dirty="0" smtClean="0"/>
              <a:t>When the roll is called up yonder, I'll be there</a:t>
            </a:r>
            <a:r>
              <a:rPr lang="en-GB" i="1" dirty="0" smtClean="0"/>
              <a:t>.</a:t>
            </a:r>
          </a:p>
          <a:p>
            <a:r>
              <a:rPr lang="en-GB" i="1" dirty="0" smtClean="0"/>
              <a:t>*</a:t>
            </a:r>
            <a:r>
              <a:rPr lang="en-GB" i="1" dirty="0" smtClean="0"/>
              <a:t> </a:t>
            </a:r>
            <a:endParaRPr lang="en-GB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289</Words>
  <Application>Microsoft Office PowerPoint</Application>
  <PresentationFormat>On-screen Show (16:9)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When the Roll Is Called Up Yonder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156</cp:revision>
  <dcterms:created xsi:type="dcterms:W3CDTF">2015-12-30T21:15:25Z</dcterms:created>
  <dcterms:modified xsi:type="dcterms:W3CDTF">2016-01-18T15:07:40Z</dcterms:modified>
</cp:coreProperties>
</file>