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1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08" y="-4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Work, for the Night Is Coming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John 9:4--Annie L. </a:t>
            </a:r>
            <a:r>
              <a:rPr lang="en-GB" sz="2400" dirty="0" err="1" smtClean="0"/>
              <a:t>Coghill</a:t>
            </a:r>
            <a:endParaRPr lang="en-GB" sz="2400" dirty="0" smtClean="0"/>
          </a:p>
          <a:p>
            <a:r>
              <a:rPr lang="en-GB" sz="2400" dirty="0" smtClean="0"/>
              <a:t>Alt. By Lowell Mason</a:t>
            </a:r>
          </a:p>
          <a:p>
            <a:r>
              <a:rPr lang="en-GB" sz="2400" dirty="0" err="1" smtClean="0"/>
              <a:t>Music:Joan</a:t>
            </a:r>
            <a:r>
              <a:rPr lang="en-GB" sz="2400" dirty="0" smtClean="0"/>
              <a:t> J. Pinkston, b. 1947, </a:t>
            </a:r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Work, for the night is coming,</a:t>
            </a:r>
          </a:p>
          <a:p>
            <a:pPr marL="742950" indent="-742950"/>
            <a:r>
              <a:rPr lang="en-GB" dirty="0" smtClean="0"/>
              <a:t>Work thro' the morning hours;</a:t>
            </a:r>
          </a:p>
          <a:p>
            <a:pPr marL="742950" indent="-742950"/>
            <a:r>
              <a:rPr lang="en-GB" dirty="0" smtClean="0"/>
              <a:t>Work while the dew is sparkling;</a:t>
            </a:r>
          </a:p>
          <a:p>
            <a:pPr marL="742950" indent="-742950"/>
            <a:r>
              <a:rPr lang="en-GB" dirty="0" smtClean="0"/>
              <a:t>Work 'mid springing </a:t>
            </a:r>
            <a:r>
              <a:rPr lang="en-GB" dirty="0" err="1" smtClean="0"/>
              <a:t>flow'rs</a:t>
            </a:r>
            <a:r>
              <a:rPr lang="en-GB" dirty="0" smtClean="0"/>
              <a:t>.</a:t>
            </a:r>
          </a:p>
          <a:p>
            <a:pPr marL="742950" indent="-742950"/>
            <a:r>
              <a:rPr lang="en-GB" dirty="0" smtClean="0"/>
              <a:t>Work when the day grows brighter,</a:t>
            </a:r>
          </a:p>
          <a:p>
            <a:pPr marL="742950" indent="-742950"/>
            <a:r>
              <a:rPr lang="en-GB" dirty="0" smtClean="0"/>
              <a:t>Work in the glowing sun;</a:t>
            </a:r>
          </a:p>
          <a:p>
            <a:pPr marL="742950" indent="-742950"/>
            <a:r>
              <a:rPr lang="en-GB" dirty="0" smtClean="0"/>
              <a:t>Work, for the night is coming,</a:t>
            </a:r>
          </a:p>
          <a:p>
            <a:pPr marL="742950" indent="-742950"/>
            <a:r>
              <a:rPr lang="en-GB" dirty="0" smtClean="0"/>
              <a:t>When man's work is done.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Work, for the night is coming,</a:t>
            </a:r>
          </a:p>
          <a:p>
            <a:r>
              <a:rPr lang="en-GB" dirty="0" smtClean="0"/>
              <a:t>Work thro' the sunny noon;</a:t>
            </a:r>
          </a:p>
          <a:p>
            <a:r>
              <a:rPr lang="en-GB" dirty="0" smtClean="0"/>
              <a:t>Fill brightest hours with </a:t>
            </a:r>
            <a:r>
              <a:rPr lang="en-GB" dirty="0" err="1" smtClean="0"/>
              <a:t>labor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Rest comes sure and soon.</a:t>
            </a:r>
          </a:p>
          <a:p>
            <a:r>
              <a:rPr lang="en-GB" dirty="0" smtClean="0"/>
              <a:t>Give </a:t>
            </a:r>
            <a:r>
              <a:rPr lang="en-GB" dirty="0" err="1" smtClean="0"/>
              <a:t>ev'ry</a:t>
            </a:r>
            <a:r>
              <a:rPr lang="en-GB" dirty="0" smtClean="0"/>
              <a:t> flying minute</a:t>
            </a:r>
          </a:p>
          <a:p>
            <a:r>
              <a:rPr lang="en-GB" dirty="0" smtClean="0"/>
              <a:t>Something to keep in store;</a:t>
            </a:r>
          </a:p>
          <a:p>
            <a:r>
              <a:rPr lang="en-GB" dirty="0" smtClean="0"/>
              <a:t>Work, for the night is coming,</a:t>
            </a:r>
          </a:p>
          <a:p>
            <a:r>
              <a:rPr lang="en-GB" dirty="0" smtClean="0"/>
              <a:t>When man works no more.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Work, for the night is coming,</a:t>
            </a:r>
          </a:p>
          <a:p>
            <a:r>
              <a:rPr lang="en-GB" dirty="0" smtClean="0"/>
              <a:t>Under the sunset skies;</a:t>
            </a:r>
          </a:p>
          <a:p>
            <a:r>
              <a:rPr lang="en-GB" dirty="0" smtClean="0"/>
              <a:t>While their bright tints are glowing,</a:t>
            </a:r>
          </a:p>
          <a:p>
            <a:r>
              <a:rPr lang="en-GB" dirty="0" smtClean="0"/>
              <a:t>Work, for daylight flies.</a:t>
            </a:r>
          </a:p>
          <a:p>
            <a:r>
              <a:rPr lang="en-GB" dirty="0" smtClean="0"/>
              <a:t>Work till the last beam </a:t>
            </a:r>
            <a:r>
              <a:rPr lang="en-GB" dirty="0" err="1" smtClean="0"/>
              <a:t>fadeth</a:t>
            </a:r>
            <a:r>
              <a:rPr lang="en-GB" dirty="0" smtClean="0"/>
              <a:t>,</a:t>
            </a:r>
          </a:p>
          <a:p>
            <a:r>
              <a:rPr lang="en-GB" dirty="0" err="1" smtClean="0"/>
              <a:t>Fadeth</a:t>
            </a:r>
            <a:r>
              <a:rPr lang="en-GB" dirty="0" smtClean="0"/>
              <a:t> to shine no more;</a:t>
            </a:r>
          </a:p>
          <a:p>
            <a:r>
              <a:rPr lang="en-GB" dirty="0" smtClean="0"/>
              <a:t>Work, while the night is darkening,</a:t>
            </a:r>
          </a:p>
          <a:p>
            <a:r>
              <a:rPr lang="en-GB" dirty="0" smtClean="0"/>
              <a:t>When man's work is o'er</a:t>
            </a:r>
            <a:r>
              <a:rPr lang="en-GB" dirty="0" smtClean="0"/>
              <a:t>. </a:t>
            </a:r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188</Words>
  <Application>Microsoft Office PowerPoint</Application>
  <PresentationFormat>On-screen Show (16:9)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Work, for the Night Is Coming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183</cp:revision>
  <dcterms:created xsi:type="dcterms:W3CDTF">2015-12-30T21:15:25Z</dcterms:created>
  <dcterms:modified xsi:type="dcterms:W3CDTF">2016-01-18T15:48:08Z</dcterms:modified>
</cp:coreProperties>
</file>